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71" r:id="rId3"/>
    <p:sldId id="257" r:id="rId4"/>
    <p:sldId id="258" r:id="rId5"/>
    <p:sldId id="269" r:id="rId6"/>
    <p:sldId id="273" r:id="rId7"/>
    <p:sldId id="270" r:id="rId8"/>
    <p:sldId id="403" r:id="rId9"/>
    <p:sldId id="402" r:id="rId10"/>
    <p:sldId id="405" r:id="rId11"/>
    <p:sldId id="408" r:id="rId12"/>
    <p:sldId id="407" r:id="rId13"/>
    <p:sldId id="261" r:id="rId14"/>
    <p:sldId id="409" r:id="rId15"/>
    <p:sldId id="410" r:id="rId16"/>
    <p:sldId id="411" r:id="rId17"/>
    <p:sldId id="264" r:id="rId18"/>
    <p:sldId id="268" r:id="rId19"/>
    <p:sldId id="406" r:id="rId20"/>
    <p:sldId id="267" r:id="rId21"/>
  </p:sldIdLst>
  <p:sldSz cx="18288000" cy="10287000"/>
  <p:notesSz cx="6858000" cy="9144000"/>
  <p:embeddedFontLst>
    <p:embeddedFont>
      <p:font typeface="Adobe Clean ExtraBold" panose="020B0903020404020204" pitchFamily="34" charset="0"/>
      <p:bold r:id="rId23"/>
      <p:boldItalic r:id="rId24"/>
    </p:embeddedFont>
    <p:embeddedFont>
      <p:font typeface="Calibri" panose="020F0502020204030204" pitchFamily="34" charset="0"/>
      <p:regular r:id="rId25"/>
      <p:bold r:id="rId26"/>
      <p:italic r:id="rId27"/>
      <p:boldItalic r:id="rId28"/>
    </p:embeddedFont>
    <p:embeddedFont>
      <p:font typeface="Inter" panose="020B0604020202020204" charset="0"/>
      <p:regular r:id="rId29"/>
    </p:embeddedFont>
    <p:embeddedFont>
      <p:font typeface="Inter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Lambert" initials="SL" lastIdx="1" clrIdx="0">
    <p:extLst>
      <p:ext uri="{19B8F6BF-5375-455C-9EA6-DF929625EA0E}">
        <p15:presenceInfo xmlns:p15="http://schemas.microsoft.com/office/powerpoint/2012/main" userId="S::shlamber@adobe.com::fd3ebfb7-5a64-4064-8e9c-e73c689126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5" autoAdjust="0"/>
    <p:restoredTop sz="71894" autoAdjust="0"/>
  </p:normalViewPr>
  <p:slideViewPr>
    <p:cSldViewPr>
      <p:cViewPr varScale="1">
        <p:scale>
          <a:sx n="76" d="100"/>
          <a:sy n="76" d="100"/>
        </p:scale>
        <p:origin x="138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A1FA34-4F6E-4AE9-BD7C-3A840E688C6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IE"/>
        </a:p>
      </dgm:t>
    </dgm:pt>
    <dgm:pt modelId="{6BF56370-6FB8-421F-98C2-41167FE3C2AE}">
      <dgm:prSet phldrT="[Text]"/>
      <dgm:spPr/>
      <dgm:t>
        <a:bodyPr/>
        <a:lstStyle/>
        <a:p>
          <a:r>
            <a:rPr lang="en-GB" dirty="0"/>
            <a:t>Magento 2 Front End Developers</a:t>
          </a:r>
          <a:endParaRPr lang="en-IE" dirty="0"/>
        </a:p>
      </dgm:t>
    </dgm:pt>
    <dgm:pt modelId="{105D74C0-864F-414A-99FE-790BCA245F52}" type="parTrans" cxnId="{C364CEA5-E396-4198-B532-418DD4704E51}">
      <dgm:prSet/>
      <dgm:spPr/>
      <dgm:t>
        <a:bodyPr/>
        <a:lstStyle/>
        <a:p>
          <a:endParaRPr lang="en-IE"/>
        </a:p>
      </dgm:t>
    </dgm:pt>
    <dgm:pt modelId="{3A5B52D5-3B0E-4CC1-99C6-3335A787998E}" type="sibTrans" cxnId="{C364CEA5-E396-4198-B532-418DD4704E51}">
      <dgm:prSet/>
      <dgm:spPr/>
      <dgm:t>
        <a:bodyPr/>
        <a:lstStyle/>
        <a:p>
          <a:endParaRPr lang="en-IE"/>
        </a:p>
      </dgm:t>
    </dgm:pt>
    <dgm:pt modelId="{9094586E-E457-4A58-9AFD-5E4A02B69228}">
      <dgm:prSet phldrT="[Text]"/>
      <dgm:spPr/>
      <dgm:t>
        <a:bodyPr/>
        <a:lstStyle/>
        <a:p>
          <a:r>
            <a:rPr lang="en-GB" dirty="0"/>
            <a:t>Requirements Discovery in Adobe Commerce</a:t>
          </a:r>
          <a:endParaRPr lang="en-IE" dirty="0"/>
        </a:p>
      </dgm:t>
    </dgm:pt>
    <dgm:pt modelId="{CBCD8F9B-77EB-4794-8C95-0801B0B118DA}" type="parTrans" cxnId="{70877A36-1482-4BE3-B09E-7D24D83A9F50}">
      <dgm:prSet/>
      <dgm:spPr/>
      <dgm:t>
        <a:bodyPr/>
        <a:lstStyle/>
        <a:p>
          <a:endParaRPr lang="en-IE"/>
        </a:p>
      </dgm:t>
    </dgm:pt>
    <dgm:pt modelId="{006DBC6B-7BA3-483C-B483-BF29B72A0E4A}" type="sibTrans" cxnId="{70877A36-1482-4BE3-B09E-7D24D83A9F50}">
      <dgm:prSet/>
      <dgm:spPr/>
      <dgm:t>
        <a:bodyPr/>
        <a:lstStyle/>
        <a:p>
          <a:endParaRPr lang="en-IE"/>
        </a:p>
      </dgm:t>
    </dgm:pt>
    <dgm:pt modelId="{87EBBFC0-9D2D-4879-AE9F-CFA5C1874843}">
      <dgm:prSet phldrT="[Text]"/>
      <dgm:spPr/>
      <dgm:t>
        <a:bodyPr/>
        <a:lstStyle/>
        <a:p>
          <a:r>
            <a:rPr lang="en-GB" dirty="0"/>
            <a:t>Magento 2 Development Essentials</a:t>
          </a:r>
          <a:endParaRPr lang="en-IE" dirty="0"/>
        </a:p>
      </dgm:t>
    </dgm:pt>
    <dgm:pt modelId="{945223AA-92E8-4D69-8E8A-5D19F53E7835}" type="parTrans" cxnId="{FA84DB04-D359-4AB1-B235-27CA18C9E365}">
      <dgm:prSet/>
      <dgm:spPr/>
      <dgm:t>
        <a:bodyPr/>
        <a:lstStyle/>
        <a:p>
          <a:endParaRPr lang="en-IE"/>
        </a:p>
      </dgm:t>
    </dgm:pt>
    <dgm:pt modelId="{37CCB064-DD4C-4962-9C62-66F5B973EDFE}" type="sibTrans" cxnId="{FA84DB04-D359-4AB1-B235-27CA18C9E365}">
      <dgm:prSet/>
      <dgm:spPr/>
      <dgm:t>
        <a:bodyPr/>
        <a:lstStyle/>
        <a:p>
          <a:endParaRPr lang="en-IE"/>
        </a:p>
      </dgm:t>
    </dgm:pt>
    <dgm:pt modelId="{056F5347-EBED-4886-8BBF-0154833DCA57}">
      <dgm:prSet phldrT="[Text]"/>
      <dgm:spPr/>
      <dgm:t>
        <a:bodyPr/>
        <a:lstStyle/>
        <a:p>
          <a:r>
            <a:rPr lang="en-GB" dirty="0"/>
            <a:t>Adobe Commerce Cloud for Developers </a:t>
          </a:r>
          <a:endParaRPr lang="en-IE" dirty="0"/>
        </a:p>
      </dgm:t>
    </dgm:pt>
    <dgm:pt modelId="{C05F9715-6470-4008-A8A2-1540D4D73E56}" type="parTrans" cxnId="{C14FC275-1D3E-4A22-866B-5AAE14AF157F}">
      <dgm:prSet/>
      <dgm:spPr/>
      <dgm:t>
        <a:bodyPr/>
        <a:lstStyle/>
        <a:p>
          <a:endParaRPr lang="en-IE"/>
        </a:p>
      </dgm:t>
    </dgm:pt>
    <dgm:pt modelId="{BC561BF1-E13A-4B43-B81A-E1E8DA54A9FB}" type="sibTrans" cxnId="{C14FC275-1D3E-4A22-866B-5AAE14AF157F}">
      <dgm:prSet/>
      <dgm:spPr/>
      <dgm:t>
        <a:bodyPr/>
        <a:lstStyle/>
        <a:p>
          <a:endParaRPr lang="en-IE"/>
        </a:p>
      </dgm:t>
    </dgm:pt>
    <dgm:pt modelId="{A367ED5B-B45F-40B5-8836-A76F4764647F}" type="pres">
      <dgm:prSet presAssocID="{17A1FA34-4F6E-4AE9-BD7C-3A840E688C63}" presName="diagram" presStyleCnt="0">
        <dgm:presLayoutVars>
          <dgm:dir/>
          <dgm:resizeHandles val="exact"/>
        </dgm:presLayoutVars>
      </dgm:prSet>
      <dgm:spPr/>
    </dgm:pt>
    <dgm:pt modelId="{0E47CB63-37F6-40C0-A7DC-FE9547850288}" type="pres">
      <dgm:prSet presAssocID="{6BF56370-6FB8-421F-98C2-41167FE3C2AE}" presName="node" presStyleLbl="node1" presStyleIdx="0" presStyleCnt="4">
        <dgm:presLayoutVars>
          <dgm:bulletEnabled val="1"/>
        </dgm:presLayoutVars>
      </dgm:prSet>
      <dgm:spPr/>
    </dgm:pt>
    <dgm:pt modelId="{FF249C42-623E-448C-8F0C-16890D05DD68}" type="pres">
      <dgm:prSet presAssocID="{3A5B52D5-3B0E-4CC1-99C6-3335A787998E}" presName="sibTrans" presStyleCnt="0"/>
      <dgm:spPr/>
    </dgm:pt>
    <dgm:pt modelId="{0609A5B7-9EF4-489C-97D7-9AEDDAF9A493}" type="pres">
      <dgm:prSet presAssocID="{9094586E-E457-4A58-9AFD-5E4A02B69228}" presName="node" presStyleLbl="node1" presStyleIdx="1" presStyleCnt="4">
        <dgm:presLayoutVars>
          <dgm:bulletEnabled val="1"/>
        </dgm:presLayoutVars>
      </dgm:prSet>
      <dgm:spPr/>
    </dgm:pt>
    <dgm:pt modelId="{5994FB85-E10A-4FE2-AF17-B02D884B18AB}" type="pres">
      <dgm:prSet presAssocID="{006DBC6B-7BA3-483C-B483-BF29B72A0E4A}" presName="sibTrans" presStyleCnt="0"/>
      <dgm:spPr/>
    </dgm:pt>
    <dgm:pt modelId="{D2CFD535-A57F-4BE6-9BBD-AE84A557ABA5}" type="pres">
      <dgm:prSet presAssocID="{87EBBFC0-9D2D-4879-AE9F-CFA5C1874843}" presName="node" presStyleLbl="node1" presStyleIdx="2" presStyleCnt="4">
        <dgm:presLayoutVars>
          <dgm:bulletEnabled val="1"/>
        </dgm:presLayoutVars>
      </dgm:prSet>
      <dgm:spPr/>
    </dgm:pt>
    <dgm:pt modelId="{EBBA9E2F-3F0F-495B-BC8A-8413B6BFB0B5}" type="pres">
      <dgm:prSet presAssocID="{37CCB064-DD4C-4962-9C62-66F5B973EDFE}" presName="sibTrans" presStyleCnt="0"/>
      <dgm:spPr/>
    </dgm:pt>
    <dgm:pt modelId="{6681AC1A-48F1-42DE-933A-0BFC89505C5A}" type="pres">
      <dgm:prSet presAssocID="{056F5347-EBED-4886-8BBF-0154833DCA57}" presName="node" presStyleLbl="node1" presStyleIdx="3" presStyleCnt="4">
        <dgm:presLayoutVars>
          <dgm:bulletEnabled val="1"/>
        </dgm:presLayoutVars>
      </dgm:prSet>
      <dgm:spPr/>
    </dgm:pt>
  </dgm:ptLst>
  <dgm:cxnLst>
    <dgm:cxn modelId="{FA84DB04-D359-4AB1-B235-27CA18C9E365}" srcId="{17A1FA34-4F6E-4AE9-BD7C-3A840E688C63}" destId="{87EBBFC0-9D2D-4879-AE9F-CFA5C1874843}" srcOrd="2" destOrd="0" parTransId="{945223AA-92E8-4D69-8E8A-5D19F53E7835}" sibTransId="{37CCB064-DD4C-4962-9C62-66F5B973EDFE}"/>
    <dgm:cxn modelId="{77EE2A2C-C9F3-4F25-9873-A0B21F4EA7A9}" type="presOf" srcId="{056F5347-EBED-4886-8BBF-0154833DCA57}" destId="{6681AC1A-48F1-42DE-933A-0BFC89505C5A}" srcOrd="0" destOrd="0" presId="urn:microsoft.com/office/officeart/2005/8/layout/default"/>
    <dgm:cxn modelId="{70877A36-1482-4BE3-B09E-7D24D83A9F50}" srcId="{17A1FA34-4F6E-4AE9-BD7C-3A840E688C63}" destId="{9094586E-E457-4A58-9AFD-5E4A02B69228}" srcOrd="1" destOrd="0" parTransId="{CBCD8F9B-77EB-4794-8C95-0801B0B118DA}" sibTransId="{006DBC6B-7BA3-483C-B483-BF29B72A0E4A}"/>
    <dgm:cxn modelId="{C14FC275-1D3E-4A22-866B-5AAE14AF157F}" srcId="{17A1FA34-4F6E-4AE9-BD7C-3A840E688C63}" destId="{056F5347-EBED-4886-8BBF-0154833DCA57}" srcOrd="3" destOrd="0" parTransId="{C05F9715-6470-4008-A8A2-1540D4D73E56}" sibTransId="{BC561BF1-E13A-4B43-B81A-E1E8DA54A9FB}"/>
    <dgm:cxn modelId="{7F3DC992-AFAC-48F4-8E4D-8E826D60376D}" type="presOf" srcId="{17A1FA34-4F6E-4AE9-BD7C-3A840E688C63}" destId="{A367ED5B-B45F-40B5-8836-A76F4764647F}" srcOrd="0" destOrd="0" presId="urn:microsoft.com/office/officeart/2005/8/layout/default"/>
    <dgm:cxn modelId="{C364CEA5-E396-4198-B532-418DD4704E51}" srcId="{17A1FA34-4F6E-4AE9-BD7C-3A840E688C63}" destId="{6BF56370-6FB8-421F-98C2-41167FE3C2AE}" srcOrd="0" destOrd="0" parTransId="{105D74C0-864F-414A-99FE-790BCA245F52}" sibTransId="{3A5B52D5-3B0E-4CC1-99C6-3335A787998E}"/>
    <dgm:cxn modelId="{838A02B8-C290-406D-B9F1-DD8790EB28B8}" type="presOf" srcId="{87EBBFC0-9D2D-4879-AE9F-CFA5C1874843}" destId="{D2CFD535-A57F-4BE6-9BBD-AE84A557ABA5}" srcOrd="0" destOrd="0" presId="urn:microsoft.com/office/officeart/2005/8/layout/default"/>
    <dgm:cxn modelId="{2A4BA0D0-8C5B-434B-B9AA-6E311FAE19AD}" type="presOf" srcId="{9094586E-E457-4A58-9AFD-5E4A02B69228}" destId="{0609A5B7-9EF4-489C-97D7-9AEDDAF9A493}" srcOrd="0" destOrd="0" presId="urn:microsoft.com/office/officeart/2005/8/layout/default"/>
    <dgm:cxn modelId="{4B4A73FB-C36F-4EE8-AD79-2C8B8AFDB553}" type="presOf" srcId="{6BF56370-6FB8-421F-98C2-41167FE3C2AE}" destId="{0E47CB63-37F6-40C0-A7DC-FE9547850288}" srcOrd="0" destOrd="0" presId="urn:microsoft.com/office/officeart/2005/8/layout/default"/>
    <dgm:cxn modelId="{25A9B0BB-B891-466A-B598-1A5C544E73D0}" type="presParOf" srcId="{A367ED5B-B45F-40B5-8836-A76F4764647F}" destId="{0E47CB63-37F6-40C0-A7DC-FE9547850288}" srcOrd="0" destOrd="0" presId="urn:microsoft.com/office/officeart/2005/8/layout/default"/>
    <dgm:cxn modelId="{0E755FAA-77F1-42E2-9BAC-752C310897FB}" type="presParOf" srcId="{A367ED5B-B45F-40B5-8836-A76F4764647F}" destId="{FF249C42-623E-448C-8F0C-16890D05DD68}" srcOrd="1" destOrd="0" presId="urn:microsoft.com/office/officeart/2005/8/layout/default"/>
    <dgm:cxn modelId="{001D7CF9-CA79-4868-ADA1-74E418445044}" type="presParOf" srcId="{A367ED5B-B45F-40B5-8836-A76F4764647F}" destId="{0609A5B7-9EF4-489C-97D7-9AEDDAF9A493}" srcOrd="2" destOrd="0" presId="urn:microsoft.com/office/officeart/2005/8/layout/default"/>
    <dgm:cxn modelId="{2DE555CA-50EE-4D2C-B24E-8BB8BD7C314E}" type="presParOf" srcId="{A367ED5B-B45F-40B5-8836-A76F4764647F}" destId="{5994FB85-E10A-4FE2-AF17-B02D884B18AB}" srcOrd="3" destOrd="0" presId="urn:microsoft.com/office/officeart/2005/8/layout/default"/>
    <dgm:cxn modelId="{325FE841-B593-46B2-9C2F-6AE9002422AC}" type="presParOf" srcId="{A367ED5B-B45F-40B5-8836-A76F4764647F}" destId="{D2CFD535-A57F-4BE6-9BBD-AE84A557ABA5}" srcOrd="4" destOrd="0" presId="urn:microsoft.com/office/officeart/2005/8/layout/default"/>
    <dgm:cxn modelId="{56B687DC-1FE3-4A95-A759-F251CCCD2E4A}" type="presParOf" srcId="{A367ED5B-B45F-40B5-8836-A76F4764647F}" destId="{EBBA9E2F-3F0F-495B-BC8A-8413B6BFB0B5}" srcOrd="5" destOrd="0" presId="urn:microsoft.com/office/officeart/2005/8/layout/default"/>
    <dgm:cxn modelId="{A0B89E23-F995-423A-9E5B-582F6B133637}" type="presParOf" srcId="{A367ED5B-B45F-40B5-8836-A76F4764647F}" destId="{6681AC1A-48F1-42DE-933A-0BFC89505C5A}"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C12B6E-31F8-4B3D-8430-C9977D0F096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E"/>
        </a:p>
      </dgm:t>
    </dgm:pt>
    <dgm:pt modelId="{7EE7E2CA-3CDA-4143-AF00-9872DE3CE223}">
      <dgm:prSet phldrT="[Text]"/>
      <dgm:spPr/>
      <dgm:t>
        <a:bodyPr/>
        <a:lstStyle/>
        <a:p>
          <a:r>
            <a:rPr lang="en-GB" b="1" dirty="0">
              <a:latin typeface="Inter" panose="020B0604020202020204" charset="0"/>
              <a:ea typeface="Inter" panose="020B0604020202020204" charset="0"/>
            </a:rPr>
            <a:t>Requirements Discovery in Adobe Commerce</a:t>
          </a:r>
          <a:endParaRPr lang="en-IE" b="1" dirty="0">
            <a:latin typeface="Inter" panose="020B0604020202020204" charset="0"/>
            <a:ea typeface="Inter" panose="020B0604020202020204" charset="0"/>
          </a:endParaRPr>
        </a:p>
      </dgm:t>
    </dgm:pt>
    <dgm:pt modelId="{29BF4081-FCE4-482F-9E79-F583C3A8EB25}" type="parTrans" cxnId="{5A4CB2E0-7301-418D-B2B9-4059AAB80A20}">
      <dgm:prSet/>
      <dgm:spPr/>
      <dgm:t>
        <a:bodyPr/>
        <a:lstStyle/>
        <a:p>
          <a:endParaRPr lang="en-IE"/>
        </a:p>
      </dgm:t>
    </dgm:pt>
    <dgm:pt modelId="{B6DBD823-B275-4446-91C7-16B57872FA29}" type="sibTrans" cxnId="{5A4CB2E0-7301-418D-B2B9-4059AAB80A20}">
      <dgm:prSet/>
      <dgm:spPr/>
      <dgm:t>
        <a:bodyPr/>
        <a:lstStyle/>
        <a:p>
          <a:endParaRPr lang="en-IE"/>
        </a:p>
      </dgm:t>
    </dgm:pt>
    <dgm:pt modelId="{1F776B77-FFCE-446E-B2FA-F44C4110F2C6}">
      <dgm:prSet phldrT="[Text]"/>
      <dgm:spPr/>
      <dgm:t>
        <a:bodyPr/>
        <a:lstStyle/>
        <a:p>
          <a:r>
            <a:rPr lang="en-GB" b="1" dirty="0">
              <a:latin typeface="Inter" panose="020B0604020202020204" charset="0"/>
              <a:ea typeface="Inter" panose="020B0604020202020204" charset="0"/>
            </a:rPr>
            <a:t>Manage Your Adobe Commerce Catalog</a:t>
          </a:r>
          <a:endParaRPr lang="en-IE" b="1" dirty="0">
            <a:latin typeface="Inter" panose="020B0604020202020204" charset="0"/>
            <a:ea typeface="Inter" panose="020B0604020202020204" charset="0"/>
          </a:endParaRPr>
        </a:p>
      </dgm:t>
    </dgm:pt>
    <dgm:pt modelId="{97E5276E-D4E4-46A5-B4E8-C3F6B8837438}" type="parTrans" cxnId="{4CB8D6E5-EC81-484B-8084-634684B8649C}">
      <dgm:prSet/>
      <dgm:spPr/>
      <dgm:t>
        <a:bodyPr/>
        <a:lstStyle/>
        <a:p>
          <a:endParaRPr lang="en-IE"/>
        </a:p>
      </dgm:t>
    </dgm:pt>
    <dgm:pt modelId="{DFCA02EB-D53D-43CD-A93D-F1C359AF8DED}" type="sibTrans" cxnId="{4CB8D6E5-EC81-484B-8084-634684B8649C}">
      <dgm:prSet/>
      <dgm:spPr/>
      <dgm:t>
        <a:bodyPr/>
        <a:lstStyle/>
        <a:p>
          <a:endParaRPr lang="en-IE"/>
        </a:p>
      </dgm:t>
    </dgm:pt>
    <dgm:pt modelId="{1425CD0B-086E-446B-BAAF-52250AF768E8}">
      <dgm:prSet/>
      <dgm:spPr/>
      <dgm:t>
        <a:bodyPr/>
        <a:lstStyle/>
        <a:p>
          <a:r>
            <a:rPr lang="en-GB" b="1" dirty="0">
              <a:latin typeface="Inter" panose="020B0604020202020204" charset="0"/>
              <a:ea typeface="Inter" panose="020B0604020202020204" charset="0"/>
            </a:rPr>
            <a:t>Managing Your Adobe Commerce Store</a:t>
          </a:r>
          <a:endParaRPr lang="en-IE" b="1" dirty="0">
            <a:latin typeface="Inter" panose="020B0604020202020204" charset="0"/>
            <a:ea typeface="Inter" panose="020B0604020202020204" charset="0"/>
          </a:endParaRPr>
        </a:p>
      </dgm:t>
    </dgm:pt>
    <dgm:pt modelId="{1586566D-5E21-4739-B5C6-8B4CDD7813E1}" type="parTrans" cxnId="{22A3F286-4B09-4A61-8671-285D943EFF22}">
      <dgm:prSet/>
      <dgm:spPr/>
      <dgm:t>
        <a:bodyPr/>
        <a:lstStyle/>
        <a:p>
          <a:endParaRPr lang="en-IE"/>
        </a:p>
      </dgm:t>
    </dgm:pt>
    <dgm:pt modelId="{4DDD3591-F991-427E-9234-147CDD52EB42}" type="sibTrans" cxnId="{22A3F286-4B09-4A61-8671-285D943EFF22}">
      <dgm:prSet/>
      <dgm:spPr/>
      <dgm:t>
        <a:bodyPr/>
        <a:lstStyle/>
        <a:p>
          <a:endParaRPr lang="en-IE"/>
        </a:p>
      </dgm:t>
    </dgm:pt>
    <dgm:pt modelId="{7CFA9BD0-45C2-4D99-988C-E19D219B0C63}" type="pres">
      <dgm:prSet presAssocID="{4BC12B6E-31F8-4B3D-8430-C9977D0F096B}" presName="linear" presStyleCnt="0">
        <dgm:presLayoutVars>
          <dgm:dir/>
          <dgm:animLvl val="lvl"/>
          <dgm:resizeHandles val="exact"/>
        </dgm:presLayoutVars>
      </dgm:prSet>
      <dgm:spPr/>
    </dgm:pt>
    <dgm:pt modelId="{9E7B7486-B437-4A99-9027-657F494D9848}" type="pres">
      <dgm:prSet presAssocID="{7EE7E2CA-3CDA-4143-AF00-9872DE3CE223}" presName="parentLin" presStyleCnt="0"/>
      <dgm:spPr/>
    </dgm:pt>
    <dgm:pt modelId="{4F9F8157-B287-46D9-95CD-0A944C416073}" type="pres">
      <dgm:prSet presAssocID="{7EE7E2CA-3CDA-4143-AF00-9872DE3CE223}" presName="parentLeftMargin" presStyleLbl="node1" presStyleIdx="0" presStyleCnt="3"/>
      <dgm:spPr/>
    </dgm:pt>
    <dgm:pt modelId="{D0B486AC-F076-4636-B662-883E6A73AB98}" type="pres">
      <dgm:prSet presAssocID="{7EE7E2CA-3CDA-4143-AF00-9872DE3CE223}" presName="parentText" presStyleLbl="node1" presStyleIdx="0" presStyleCnt="3">
        <dgm:presLayoutVars>
          <dgm:chMax val="0"/>
          <dgm:bulletEnabled val="1"/>
        </dgm:presLayoutVars>
      </dgm:prSet>
      <dgm:spPr/>
    </dgm:pt>
    <dgm:pt modelId="{6586D431-71D3-44D9-B564-2439B7F0CAEC}" type="pres">
      <dgm:prSet presAssocID="{7EE7E2CA-3CDA-4143-AF00-9872DE3CE223}" presName="negativeSpace" presStyleCnt="0"/>
      <dgm:spPr/>
    </dgm:pt>
    <dgm:pt modelId="{F464E2A3-0575-48DD-BAC9-0B52306A4297}" type="pres">
      <dgm:prSet presAssocID="{7EE7E2CA-3CDA-4143-AF00-9872DE3CE223}" presName="childText" presStyleLbl="conFgAcc1" presStyleIdx="0" presStyleCnt="3">
        <dgm:presLayoutVars>
          <dgm:bulletEnabled val="1"/>
        </dgm:presLayoutVars>
      </dgm:prSet>
      <dgm:spPr/>
    </dgm:pt>
    <dgm:pt modelId="{6B477487-B9D3-4FEF-BBFA-1EA985981496}" type="pres">
      <dgm:prSet presAssocID="{B6DBD823-B275-4446-91C7-16B57872FA29}" presName="spaceBetweenRectangles" presStyleCnt="0"/>
      <dgm:spPr/>
    </dgm:pt>
    <dgm:pt modelId="{BE4F5D4A-6514-422C-A1C7-0251F72A874E}" type="pres">
      <dgm:prSet presAssocID="{1425CD0B-086E-446B-BAAF-52250AF768E8}" presName="parentLin" presStyleCnt="0"/>
      <dgm:spPr/>
    </dgm:pt>
    <dgm:pt modelId="{EE569C93-DFEE-485B-A681-7DDE6A4AA606}" type="pres">
      <dgm:prSet presAssocID="{1425CD0B-086E-446B-BAAF-52250AF768E8}" presName="parentLeftMargin" presStyleLbl="node1" presStyleIdx="0" presStyleCnt="3"/>
      <dgm:spPr/>
    </dgm:pt>
    <dgm:pt modelId="{E93AC616-8B0C-4CF7-B6B3-3A15EED13A4C}" type="pres">
      <dgm:prSet presAssocID="{1425CD0B-086E-446B-BAAF-52250AF768E8}" presName="parentText" presStyleLbl="node1" presStyleIdx="1" presStyleCnt="3">
        <dgm:presLayoutVars>
          <dgm:chMax val="0"/>
          <dgm:bulletEnabled val="1"/>
        </dgm:presLayoutVars>
      </dgm:prSet>
      <dgm:spPr/>
    </dgm:pt>
    <dgm:pt modelId="{8C8E3A46-E72E-4BB1-8D8C-FF1620779814}" type="pres">
      <dgm:prSet presAssocID="{1425CD0B-086E-446B-BAAF-52250AF768E8}" presName="negativeSpace" presStyleCnt="0"/>
      <dgm:spPr/>
    </dgm:pt>
    <dgm:pt modelId="{D040620C-99B8-4E80-AFD6-FD00283B20D4}" type="pres">
      <dgm:prSet presAssocID="{1425CD0B-086E-446B-BAAF-52250AF768E8}" presName="childText" presStyleLbl="conFgAcc1" presStyleIdx="1" presStyleCnt="3">
        <dgm:presLayoutVars>
          <dgm:bulletEnabled val="1"/>
        </dgm:presLayoutVars>
      </dgm:prSet>
      <dgm:spPr/>
    </dgm:pt>
    <dgm:pt modelId="{5BA3A12D-39CC-46D4-A9F8-A1101F9F81BC}" type="pres">
      <dgm:prSet presAssocID="{4DDD3591-F991-427E-9234-147CDD52EB42}" presName="spaceBetweenRectangles" presStyleCnt="0"/>
      <dgm:spPr/>
    </dgm:pt>
    <dgm:pt modelId="{AA09396C-5C92-4CE2-A44D-151233C5F516}" type="pres">
      <dgm:prSet presAssocID="{1F776B77-FFCE-446E-B2FA-F44C4110F2C6}" presName="parentLin" presStyleCnt="0"/>
      <dgm:spPr/>
    </dgm:pt>
    <dgm:pt modelId="{8230D2B5-898B-4768-BCC1-EC0817F67372}" type="pres">
      <dgm:prSet presAssocID="{1F776B77-FFCE-446E-B2FA-F44C4110F2C6}" presName="parentLeftMargin" presStyleLbl="node1" presStyleIdx="1" presStyleCnt="3"/>
      <dgm:spPr/>
    </dgm:pt>
    <dgm:pt modelId="{2FA0B062-ADC0-42AB-AEE2-4601E4151F67}" type="pres">
      <dgm:prSet presAssocID="{1F776B77-FFCE-446E-B2FA-F44C4110F2C6}" presName="parentText" presStyleLbl="node1" presStyleIdx="2" presStyleCnt="3">
        <dgm:presLayoutVars>
          <dgm:chMax val="0"/>
          <dgm:bulletEnabled val="1"/>
        </dgm:presLayoutVars>
      </dgm:prSet>
      <dgm:spPr/>
    </dgm:pt>
    <dgm:pt modelId="{2CB49A5D-A33C-4FBD-A72D-96CBE008607E}" type="pres">
      <dgm:prSet presAssocID="{1F776B77-FFCE-446E-B2FA-F44C4110F2C6}" presName="negativeSpace" presStyleCnt="0"/>
      <dgm:spPr/>
    </dgm:pt>
    <dgm:pt modelId="{1FFD6813-9FF5-4E73-8F2C-68B6187D1615}" type="pres">
      <dgm:prSet presAssocID="{1F776B77-FFCE-446E-B2FA-F44C4110F2C6}" presName="childText" presStyleLbl="conFgAcc1" presStyleIdx="2" presStyleCnt="3">
        <dgm:presLayoutVars>
          <dgm:bulletEnabled val="1"/>
        </dgm:presLayoutVars>
      </dgm:prSet>
      <dgm:spPr/>
    </dgm:pt>
  </dgm:ptLst>
  <dgm:cxnLst>
    <dgm:cxn modelId="{69046411-C1F5-4308-A51C-907DB28D1761}" type="presOf" srcId="{1425CD0B-086E-446B-BAAF-52250AF768E8}" destId="{EE569C93-DFEE-485B-A681-7DDE6A4AA606}" srcOrd="0" destOrd="0" presId="urn:microsoft.com/office/officeart/2005/8/layout/list1"/>
    <dgm:cxn modelId="{DE028026-6A42-473C-A730-91AD3484B065}" type="presOf" srcId="{1F776B77-FFCE-446E-B2FA-F44C4110F2C6}" destId="{2FA0B062-ADC0-42AB-AEE2-4601E4151F67}" srcOrd="1" destOrd="0" presId="urn:microsoft.com/office/officeart/2005/8/layout/list1"/>
    <dgm:cxn modelId="{06F9CF67-FFE9-4D5F-8D36-CB5F0DC3FBC5}" type="presOf" srcId="{7EE7E2CA-3CDA-4143-AF00-9872DE3CE223}" destId="{D0B486AC-F076-4636-B662-883E6A73AB98}" srcOrd="1" destOrd="0" presId="urn:microsoft.com/office/officeart/2005/8/layout/list1"/>
    <dgm:cxn modelId="{772BFC4D-9F79-491B-B6CF-A83E3C81CDDB}" type="presOf" srcId="{1425CD0B-086E-446B-BAAF-52250AF768E8}" destId="{E93AC616-8B0C-4CF7-B6B3-3A15EED13A4C}" srcOrd="1" destOrd="0" presId="urn:microsoft.com/office/officeart/2005/8/layout/list1"/>
    <dgm:cxn modelId="{22A3F286-4B09-4A61-8671-285D943EFF22}" srcId="{4BC12B6E-31F8-4B3D-8430-C9977D0F096B}" destId="{1425CD0B-086E-446B-BAAF-52250AF768E8}" srcOrd="1" destOrd="0" parTransId="{1586566D-5E21-4739-B5C6-8B4CDD7813E1}" sibTransId="{4DDD3591-F991-427E-9234-147CDD52EB42}"/>
    <dgm:cxn modelId="{D2C5C68E-4F68-4B3C-9FAF-C1CE7E538C94}" type="presOf" srcId="{4BC12B6E-31F8-4B3D-8430-C9977D0F096B}" destId="{7CFA9BD0-45C2-4D99-988C-E19D219B0C63}" srcOrd="0" destOrd="0" presId="urn:microsoft.com/office/officeart/2005/8/layout/list1"/>
    <dgm:cxn modelId="{478207C5-32D1-4AFB-A481-8CDB376D62B2}" type="presOf" srcId="{1F776B77-FFCE-446E-B2FA-F44C4110F2C6}" destId="{8230D2B5-898B-4768-BCC1-EC0817F67372}" srcOrd="0" destOrd="0" presId="urn:microsoft.com/office/officeart/2005/8/layout/list1"/>
    <dgm:cxn modelId="{5A4CB2E0-7301-418D-B2B9-4059AAB80A20}" srcId="{4BC12B6E-31F8-4B3D-8430-C9977D0F096B}" destId="{7EE7E2CA-3CDA-4143-AF00-9872DE3CE223}" srcOrd="0" destOrd="0" parTransId="{29BF4081-FCE4-482F-9E79-F583C3A8EB25}" sibTransId="{B6DBD823-B275-4446-91C7-16B57872FA29}"/>
    <dgm:cxn modelId="{4CB8D6E5-EC81-484B-8084-634684B8649C}" srcId="{4BC12B6E-31F8-4B3D-8430-C9977D0F096B}" destId="{1F776B77-FFCE-446E-B2FA-F44C4110F2C6}" srcOrd="2" destOrd="0" parTransId="{97E5276E-D4E4-46A5-B4E8-C3F6B8837438}" sibTransId="{DFCA02EB-D53D-43CD-A93D-F1C359AF8DED}"/>
    <dgm:cxn modelId="{51E769FE-7403-47A3-837A-86C9543078C3}" type="presOf" srcId="{7EE7E2CA-3CDA-4143-AF00-9872DE3CE223}" destId="{4F9F8157-B287-46D9-95CD-0A944C416073}" srcOrd="0" destOrd="0" presId="urn:microsoft.com/office/officeart/2005/8/layout/list1"/>
    <dgm:cxn modelId="{F2F886CA-E724-4384-A327-33BDEF4E3FF8}" type="presParOf" srcId="{7CFA9BD0-45C2-4D99-988C-E19D219B0C63}" destId="{9E7B7486-B437-4A99-9027-657F494D9848}" srcOrd="0" destOrd="0" presId="urn:microsoft.com/office/officeart/2005/8/layout/list1"/>
    <dgm:cxn modelId="{0D5FC6D3-CD4B-4650-8C19-314CCDC50826}" type="presParOf" srcId="{9E7B7486-B437-4A99-9027-657F494D9848}" destId="{4F9F8157-B287-46D9-95CD-0A944C416073}" srcOrd="0" destOrd="0" presId="urn:microsoft.com/office/officeart/2005/8/layout/list1"/>
    <dgm:cxn modelId="{8D12E7E7-84F3-408E-88F2-772E881456C7}" type="presParOf" srcId="{9E7B7486-B437-4A99-9027-657F494D9848}" destId="{D0B486AC-F076-4636-B662-883E6A73AB98}" srcOrd="1" destOrd="0" presId="urn:microsoft.com/office/officeart/2005/8/layout/list1"/>
    <dgm:cxn modelId="{37E1C6C0-571B-4AA8-9876-5E62DEF916E7}" type="presParOf" srcId="{7CFA9BD0-45C2-4D99-988C-E19D219B0C63}" destId="{6586D431-71D3-44D9-B564-2439B7F0CAEC}" srcOrd="1" destOrd="0" presId="urn:microsoft.com/office/officeart/2005/8/layout/list1"/>
    <dgm:cxn modelId="{2DCA57B5-7E34-4D20-B468-E7020FCE6BCE}" type="presParOf" srcId="{7CFA9BD0-45C2-4D99-988C-E19D219B0C63}" destId="{F464E2A3-0575-48DD-BAC9-0B52306A4297}" srcOrd="2" destOrd="0" presId="urn:microsoft.com/office/officeart/2005/8/layout/list1"/>
    <dgm:cxn modelId="{D3C63F2A-798B-4A18-8DBF-3D88CB7F8A3B}" type="presParOf" srcId="{7CFA9BD0-45C2-4D99-988C-E19D219B0C63}" destId="{6B477487-B9D3-4FEF-BBFA-1EA985981496}" srcOrd="3" destOrd="0" presId="urn:microsoft.com/office/officeart/2005/8/layout/list1"/>
    <dgm:cxn modelId="{B4CBC557-CB2D-4D03-9E8B-BDFC61DB6DB0}" type="presParOf" srcId="{7CFA9BD0-45C2-4D99-988C-E19D219B0C63}" destId="{BE4F5D4A-6514-422C-A1C7-0251F72A874E}" srcOrd="4" destOrd="0" presId="urn:microsoft.com/office/officeart/2005/8/layout/list1"/>
    <dgm:cxn modelId="{8FA40691-92C8-4E95-9640-30295BBD190E}" type="presParOf" srcId="{BE4F5D4A-6514-422C-A1C7-0251F72A874E}" destId="{EE569C93-DFEE-485B-A681-7DDE6A4AA606}" srcOrd="0" destOrd="0" presId="urn:microsoft.com/office/officeart/2005/8/layout/list1"/>
    <dgm:cxn modelId="{F9DFBAE9-A2DB-4B14-8450-2D583BFE21B0}" type="presParOf" srcId="{BE4F5D4A-6514-422C-A1C7-0251F72A874E}" destId="{E93AC616-8B0C-4CF7-B6B3-3A15EED13A4C}" srcOrd="1" destOrd="0" presId="urn:microsoft.com/office/officeart/2005/8/layout/list1"/>
    <dgm:cxn modelId="{3F797C56-F83D-4888-A060-5A7E1E1C1CA8}" type="presParOf" srcId="{7CFA9BD0-45C2-4D99-988C-E19D219B0C63}" destId="{8C8E3A46-E72E-4BB1-8D8C-FF1620779814}" srcOrd="5" destOrd="0" presId="urn:microsoft.com/office/officeart/2005/8/layout/list1"/>
    <dgm:cxn modelId="{7ED6AFF0-5C76-42C2-BB9E-6D3C15E514B9}" type="presParOf" srcId="{7CFA9BD0-45C2-4D99-988C-E19D219B0C63}" destId="{D040620C-99B8-4E80-AFD6-FD00283B20D4}" srcOrd="6" destOrd="0" presId="urn:microsoft.com/office/officeart/2005/8/layout/list1"/>
    <dgm:cxn modelId="{4543C138-50E2-44A0-9763-0A27E7752552}" type="presParOf" srcId="{7CFA9BD0-45C2-4D99-988C-E19D219B0C63}" destId="{5BA3A12D-39CC-46D4-A9F8-A1101F9F81BC}" srcOrd="7" destOrd="0" presId="urn:microsoft.com/office/officeart/2005/8/layout/list1"/>
    <dgm:cxn modelId="{5F84F351-2E5D-48B0-B887-4558153EB34F}" type="presParOf" srcId="{7CFA9BD0-45C2-4D99-988C-E19D219B0C63}" destId="{AA09396C-5C92-4CE2-A44D-151233C5F516}" srcOrd="8" destOrd="0" presId="urn:microsoft.com/office/officeart/2005/8/layout/list1"/>
    <dgm:cxn modelId="{A6F03074-3477-4B61-A149-5AB6BB92641A}" type="presParOf" srcId="{AA09396C-5C92-4CE2-A44D-151233C5F516}" destId="{8230D2B5-898B-4768-BCC1-EC0817F67372}" srcOrd="0" destOrd="0" presId="urn:microsoft.com/office/officeart/2005/8/layout/list1"/>
    <dgm:cxn modelId="{316F4931-202A-486E-A89E-F95EC59621B4}" type="presParOf" srcId="{AA09396C-5C92-4CE2-A44D-151233C5F516}" destId="{2FA0B062-ADC0-42AB-AEE2-4601E4151F67}" srcOrd="1" destOrd="0" presId="urn:microsoft.com/office/officeart/2005/8/layout/list1"/>
    <dgm:cxn modelId="{BD0F2818-B466-4891-AC39-8BECDB0621B1}" type="presParOf" srcId="{7CFA9BD0-45C2-4D99-988C-E19D219B0C63}" destId="{2CB49A5D-A33C-4FBD-A72D-96CBE008607E}" srcOrd="9" destOrd="0" presId="urn:microsoft.com/office/officeart/2005/8/layout/list1"/>
    <dgm:cxn modelId="{EED898E5-608B-46FF-BAC1-BC7DD071D779}" type="presParOf" srcId="{7CFA9BD0-45C2-4D99-988C-E19D219B0C63}" destId="{1FFD6813-9FF5-4E73-8F2C-68B6187D1615}"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E4E144-F06B-4BD7-93C2-61358B591510}"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IE"/>
        </a:p>
      </dgm:t>
    </dgm:pt>
    <dgm:pt modelId="{2518A843-9FA1-43EA-B089-D6F8B0058814}">
      <dgm:prSet phldrT="[Text]"/>
      <dgm:spPr/>
      <dgm:t>
        <a:bodyPr/>
        <a:lstStyle/>
        <a:p>
          <a:r>
            <a:rPr lang="en-GB" b="1" dirty="0">
              <a:latin typeface="Inter" panose="020B0604020202020204" charset="0"/>
              <a:ea typeface="Inter" panose="020B0604020202020204" charset="0"/>
            </a:rPr>
            <a:t>Magento Security for Developers OD</a:t>
          </a:r>
          <a:endParaRPr lang="en-IE" b="1" dirty="0">
            <a:latin typeface="Inter" panose="020B0604020202020204" charset="0"/>
            <a:ea typeface="Inter" panose="020B0604020202020204" charset="0"/>
          </a:endParaRPr>
        </a:p>
      </dgm:t>
    </dgm:pt>
    <dgm:pt modelId="{E0B16E08-4F97-4021-A952-5A7C84639259}" type="parTrans" cxnId="{ADFCEB79-9C3A-44D1-8B1C-3E1A779FBF05}">
      <dgm:prSet/>
      <dgm:spPr/>
      <dgm:t>
        <a:bodyPr/>
        <a:lstStyle/>
        <a:p>
          <a:endParaRPr lang="en-IE"/>
        </a:p>
      </dgm:t>
    </dgm:pt>
    <dgm:pt modelId="{418C3A93-29B5-492B-A9DB-01016B70658C}" type="sibTrans" cxnId="{ADFCEB79-9C3A-44D1-8B1C-3E1A779FBF05}">
      <dgm:prSet/>
      <dgm:spPr/>
      <dgm:t>
        <a:bodyPr/>
        <a:lstStyle/>
        <a:p>
          <a:endParaRPr lang="en-IE"/>
        </a:p>
      </dgm:t>
    </dgm:pt>
    <dgm:pt modelId="{21FDF444-73B8-4911-A167-7C95FC6C3407}">
      <dgm:prSet phldrT="[Text]"/>
      <dgm:spPr/>
      <dgm:t>
        <a:bodyPr/>
        <a:lstStyle/>
        <a:p>
          <a:r>
            <a:rPr lang="en-GB" b="1" dirty="0">
              <a:latin typeface="Inter" panose="020B0604020202020204" charset="0"/>
              <a:ea typeface="Inter" panose="020B0604020202020204" charset="0"/>
            </a:rPr>
            <a:t>Getting Started with JavaScript OD</a:t>
          </a:r>
          <a:endParaRPr lang="en-IE" b="1" dirty="0">
            <a:latin typeface="Inter" panose="020B0604020202020204" charset="0"/>
            <a:ea typeface="Inter" panose="020B0604020202020204" charset="0"/>
          </a:endParaRPr>
        </a:p>
      </dgm:t>
    </dgm:pt>
    <dgm:pt modelId="{42A3C144-E6B5-47A1-A3C8-2D33D66380E3}" type="parTrans" cxnId="{8612FBD8-152D-4649-9BBD-D8C7280A22BE}">
      <dgm:prSet/>
      <dgm:spPr/>
      <dgm:t>
        <a:bodyPr/>
        <a:lstStyle/>
        <a:p>
          <a:endParaRPr lang="en-IE"/>
        </a:p>
      </dgm:t>
    </dgm:pt>
    <dgm:pt modelId="{4FB1F97A-B15F-402D-8CED-304085E61194}" type="sibTrans" cxnId="{8612FBD8-152D-4649-9BBD-D8C7280A22BE}">
      <dgm:prSet/>
      <dgm:spPr/>
      <dgm:t>
        <a:bodyPr/>
        <a:lstStyle/>
        <a:p>
          <a:endParaRPr lang="en-IE"/>
        </a:p>
      </dgm:t>
    </dgm:pt>
    <dgm:pt modelId="{7E79B098-9633-48BC-A4EC-CD975ED5AB50}">
      <dgm:prSet phldrT="[Text]"/>
      <dgm:spPr/>
      <dgm:t>
        <a:bodyPr/>
        <a:lstStyle/>
        <a:p>
          <a:r>
            <a:rPr lang="en-GB" b="1" dirty="0">
              <a:latin typeface="Inter" panose="020B0604020202020204" charset="0"/>
              <a:ea typeface="Inter" panose="020B0604020202020204" charset="0"/>
            </a:rPr>
            <a:t>Front End Core Concepts for Developers OD</a:t>
          </a:r>
          <a:endParaRPr lang="en-IE" b="1" dirty="0">
            <a:latin typeface="Inter" panose="020B0604020202020204" charset="0"/>
            <a:ea typeface="Inter" panose="020B0604020202020204" charset="0"/>
          </a:endParaRPr>
        </a:p>
      </dgm:t>
    </dgm:pt>
    <dgm:pt modelId="{74A43A34-C220-42AC-9F2A-8CC4999AFAD6}" type="parTrans" cxnId="{696ABA8D-CEEE-4F13-8535-1553F9F5FAC2}">
      <dgm:prSet/>
      <dgm:spPr/>
      <dgm:t>
        <a:bodyPr/>
        <a:lstStyle/>
        <a:p>
          <a:endParaRPr lang="en-IE"/>
        </a:p>
      </dgm:t>
    </dgm:pt>
    <dgm:pt modelId="{1EF8B0F7-0F4F-49E5-A924-D80A30E3B512}" type="sibTrans" cxnId="{696ABA8D-CEEE-4F13-8535-1553F9F5FAC2}">
      <dgm:prSet/>
      <dgm:spPr/>
      <dgm:t>
        <a:bodyPr/>
        <a:lstStyle/>
        <a:p>
          <a:endParaRPr lang="en-IE"/>
        </a:p>
      </dgm:t>
    </dgm:pt>
    <dgm:pt modelId="{B38DC49F-CD35-4AF4-BA07-8D52D7736508}">
      <dgm:prSet/>
      <dgm:spPr/>
      <dgm:t>
        <a:bodyPr/>
        <a:lstStyle/>
        <a:p>
          <a:r>
            <a:rPr lang="en-GB" b="1" dirty="0">
              <a:latin typeface="Inter" panose="020B0604020202020204" charset="0"/>
              <a:ea typeface="Inter" panose="020B0604020202020204" charset="0"/>
            </a:rPr>
            <a:t>Commerce Cloud for Developers OD</a:t>
          </a:r>
          <a:endParaRPr lang="en-IE" b="1" dirty="0">
            <a:latin typeface="Inter" panose="020B0604020202020204" charset="0"/>
            <a:ea typeface="Inter" panose="020B0604020202020204" charset="0"/>
          </a:endParaRPr>
        </a:p>
      </dgm:t>
    </dgm:pt>
    <dgm:pt modelId="{F58B4068-BD38-4F85-85B7-461D5D27116F}" type="parTrans" cxnId="{DDE08ED8-A227-4E7C-A031-39F8F3ED1D31}">
      <dgm:prSet/>
      <dgm:spPr/>
      <dgm:t>
        <a:bodyPr/>
        <a:lstStyle/>
        <a:p>
          <a:endParaRPr lang="en-IE"/>
        </a:p>
      </dgm:t>
    </dgm:pt>
    <dgm:pt modelId="{AD2A442B-A2C5-42DA-A3AA-714A151215AC}" type="sibTrans" cxnId="{DDE08ED8-A227-4E7C-A031-39F8F3ED1D31}">
      <dgm:prSet/>
      <dgm:spPr/>
      <dgm:t>
        <a:bodyPr/>
        <a:lstStyle/>
        <a:p>
          <a:endParaRPr lang="en-IE"/>
        </a:p>
      </dgm:t>
    </dgm:pt>
    <dgm:pt modelId="{44191C6C-5B4B-4B95-BC11-4E96201B0100}">
      <dgm:prSet/>
      <dgm:spPr/>
      <dgm:t>
        <a:bodyPr/>
        <a:lstStyle/>
        <a:p>
          <a:r>
            <a:rPr lang="en-GB" b="1" dirty="0">
              <a:latin typeface="Inter" panose="020B0604020202020204" charset="0"/>
              <a:ea typeface="Inter" panose="020B0604020202020204" charset="0"/>
            </a:rPr>
            <a:t>Page Builder for Business Users OD</a:t>
          </a:r>
          <a:endParaRPr lang="en-IE" b="1" dirty="0">
            <a:latin typeface="Inter" panose="020B0604020202020204" charset="0"/>
            <a:ea typeface="Inter" panose="020B0604020202020204" charset="0"/>
          </a:endParaRPr>
        </a:p>
      </dgm:t>
    </dgm:pt>
    <dgm:pt modelId="{A4D53949-47EA-498B-94A6-18CA523114FF}" type="parTrans" cxnId="{FD9436D8-D64F-4CDC-AFD6-7816B33AB75C}">
      <dgm:prSet/>
      <dgm:spPr/>
      <dgm:t>
        <a:bodyPr/>
        <a:lstStyle/>
        <a:p>
          <a:endParaRPr lang="en-IE"/>
        </a:p>
      </dgm:t>
    </dgm:pt>
    <dgm:pt modelId="{D0159924-2E40-438A-AADE-A95377F9F958}" type="sibTrans" cxnId="{FD9436D8-D64F-4CDC-AFD6-7816B33AB75C}">
      <dgm:prSet/>
      <dgm:spPr/>
      <dgm:t>
        <a:bodyPr/>
        <a:lstStyle/>
        <a:p>
          <a:endParaRPr lang="en-IE"/>
        </a:p>
      </dgm:t>
    </dgm:pt>
    <dgm:pt modelId="{0C16E9C0-F1EC-4C62-A3A9-15DB408EFF7F}">
      <dgm:prSet/>
      <dgm:spPr/>
      <dgm:t>
        <a:bodyPr/>
        <a:lstStyle/>
        <a:p>
          <a:r>
            <a:rPr lang="en-GB" b="1" dirty="0">
              <a:latin typeface="Inter" panose="020B0604020202020204" charset="0"/>
              <a:ea typeface="Inter" panose="020B0604020202020204" charset="0"/>
            </a:rPr>
            <a:t>Managing Your Magento 2 Store OD</a:t>
          </a:r>
          <a:endParaRPr lang="en-IE" b="1" dirty="0">
            <a:latin typeface="Inter" panose="020B0604020202020204" charset="0"/>
            <a:ea typeface="Inter" panose="020B0604020202020204" charset="0"/>
          </a:endParaRPr>
        </a:p>
      </dgm:t>
    </dgm:pt>
    <dgm:pt modelId="{527DC3E3-FFA4-4722-8E12-F28EEAD52CB4}" type="parTrans" cxnId="{FEF949E8-16D7-4A67-83AA-702E5DE6F7A8}">
      <dgm:prSet/>
      <dgm:spPr/>
      <dgm:t>
        <a:bodyPr/>
        <a:lstStyle/>
        <a:p>
          <a:endParaRPr lang="en-IE"/>
        </a:p>
      </dgm:t>
    </dgm:pt>
    <dgm:pt modelId="{7184F5D9-602C-49DE-A0B9-A1C5BD1CA9CA}" type="sibTrans" cxnId="{FEF949E8-16D7-4A67-83AA-702E5DE6F7A8}">
      <dgm:prSet/>
      <dgm:spPr/>
      <dgm:t>
        <a:bodyPr/>
        <a:lstStyle/>
        <a:p>
          <a:endParaRPr lang="en-IE"/>
        </a:p>
      </dgm:t>
    </dgm:pt>
    <dgm:pt modelId="{5B31F3FD-47CC-41E0-A15B-6E829B0C0CB8}">
      <dgm:prSet/>
      <dgm:spPr/>
      <dgm:t>
        <a:bodyPr/>
        <a:lstStyle/>
        <a:p>
          <a:r>
            <a:rPr lang="en-GB" b="1" dirty="0">
              <a:latin typeface="Inter" panose="020B0604020202020204" charset="0"/>
              <a:ea typeface="Inter" panose="020B0604020202020204" charset="0"/>
            </a:rPr>
            <a:t>Fundamentals of Magento Development v2.3  OD</a:t>
          </a:r>
          <a:endParaRPr lang="en-IE" b="1" dirty="0">
            <a:latin typeface="Inter" panose="020B0604020202020204" charset="0"/>
            <a:ea typeface="Inter" panose="020B0604020202020204" charset="0"/>
          </a:endParaRPr>
        </a:p>
      </dgm:t>
    </dgm:pt>
    <dgm:pt modelId="{F9F19E0A-7895-459F-83AE-F28FD55885A3}" type="parTrans" cxnId="{6B0661A1-5018-4725-A870-D4D6DA5680D1}">
      <dgm:prSet/>
      <dgm:spPr/>
      <dgm:t>
        <a:bodyPr/>
        <a:lstStyle/>
        <a:p>
          <a:endParaRPr lang="en-IE"/>
        </a:p>
      </dgm:t>
    </dgm:pt>
    <dgm:pt modelId="{C246E74B-E08B-453A-B6F6-6774F4E93B32}" type="sibTrans" cxnId="{6B0661A1-5018-4725-A870-D4D6DA5680D1}">
      <dgm:prSet/>
      <dgm:spPr/>
      <dgm:t>
        <a:bodyPr/>
        <a:lstStyle/>
        <a:p>
          <a:endParaRPr lang="en-IE"/>
        </a:p>
      </dgm:t>
    </dgm:pt>
    <dgm:pt modelId="{6B7B30DA-45FB-4C71-BF76-A1AE274C6080}">
      <dgm:prSet/>
      <dgm:spPr/>
      <dgm:t>
        <a:bodyPr/>
        <a:lstStyle/>
        <a:p>
          <a:r>
            <a:rPr lang="en-GB" b="1" dirty="0">
              <a:latin typeface="Inter" panose="020B0604020202020204" charset="0"/>
              <a:ea typeface="Inter" panose="020B0604020202020204" charset="0"/>
            </a:rPr>
            <a:t>B2B for Business Users OD</a:t>
          </a:r>
          <a:endParaRPr lang="en-IE" b="1" dirty="0">
            <a:latin typeface="Inter" panose="020B0604020202020204" charset="0"/>
            <a:ea typeface="Inter" panose="020B0604020202020204" charset="0"/>
          </a:endParaRPr>
        </a:p>
      </dgm:t>
    </dgm:pt>
    <dgm:pt modelId="{345A36C4-DF59-418A-912F-6CE3AFF4F907}" type="parTrans" cxnId="{BE63CBD3-98BA-4219-A40E-DB88E575EF41}">
      <dgm:prSet/>
      <dgm:spPr/>
      <dgm:t>
        <a:bodyPr/>
        <a:lstStyle/>
        <a:p>
          <a:endParaRPr lang="en-IE"/>
        </a:p>
      </dgm:t>
    </dgm:pt>
    <dgm:pt modelId="{66F757F3-FFA3-4458-A18C-6BB728FB432A}" type="sibTrans" cxnId="{BE63CBD3-98BA-4219-A40E-DB88E575EF41}">
      <dgm:prSet/>
      <dgm:spPr/>
      <dgm:t>
        <a:bodyPr/>
        <a:lstStyle/>
        <a:p>
          <a:endParaRPr lang="en-IE"/>
        </a:p>
      </dgm:t>
    </dgm:pt>
    <dgm:pt modelId="{69F4517A-128E-4FBF-8FFF-D89D60015239}" type="pres">
      <dgm:prSet presAssocID="{EDE4E144-F06B-4BD7-93C2-61358B591510}" presName="linear" presStyleCnt="0">
        <dgm:presLayoutVars>
          <dgm:dir/>
          <dgm:animLvl val="lvl"/>
          <dgm:resizeHandles val="exact"/>
        </dgm:presLayoutVars>
      </dgm:prSet>
      <dgm:spPr/>
    </dgm:pt>
    <dgm:pt modelId="{0B939DDE-24A8-4E7C-B76F-86CB894BA7FF}" type="pres">
      <dgm:prSet presAssocID="{2518A843-9FA1-43EA-B089-D6F8B0058814}" presName="parentLin" presStyleCnt="0"/>
      <dgm:spPr/>
    </dgm:pt>
    <dgm:pt modelId="{12036F50-5D1F-48C7-AE89-33DA4FA5AE35}" type="pres">
      <dgm:prSet presAssocID="{2518A843-9FA1-43EA-B089-D6F8B0058814}" presName="parentLeftMargin" presStyleLbl="node1" presStyleIdx="0" presStyleCnt="8"/>
      <dgm:spPr/>
    </dgm:pt>
    <dgm:pt modelId="{57FB8005-6E0C-4A9C-8C95-80E09CE3DFDC}" type="pres">
      <dgm:prSet presAssocID="{2518A843-9FA1-43EA-B089-D6F8B0058814}" presName="parentText" presStyleLbl="node1" presStyleIdx="0" presStyleCnt="8">
        <dgm:presLayoutVars>
          <dgm:chMax val="0"/>
          <dgm:bulletEnabled val="1"/>
        </dgm:presLayoutVars>
      </dgm:prSet>
      <dgm:spPr/>
    </dgm:pt>
    <dgm:pt modelId="{4DE984DA-CC82-42A0-9DD4-3A2964DE6123}" type="pres">
      <dgm:prSet presAssocID="{2518A843-9FA1-43EA-B089-D6F8B0058814}" presName="negativeSpace" presStyleCnt="0"/>
      <dgm:spPr/>
    </dgm:pt>
    <dgm:pt modelId="{6599A1A3-7941-4B2F-BFFC-EFE2DA748712}" type="pres">
      <dgm:prSet presAssocID="{2518A843-9FA1-43EA-B089-D6F8B0058814}" presName="childText" presStyleLbl="conFgAcc1" presStyleIdx="0" presStyleCnt="8">
        <dgm:presLayoutVars>
          <dgm:bulletEnabled val="1"/>
        </dgm:presLayoutVars>
      </dgm:prSet>
      <dgm:spPr/>
    </dgm:pt>
    <dgm:pt modelId="{E446875B-52A9-4929-A011-08EEF958A2D2}" type="pres">
      <dgm:prSet presAssocID="{418C3A93-29B5-492B-A9DB-01016B70658C}" presName="spaceBetweenRectangles" presStyleCnt="0"/>
      <dgm:spPr/>
    </dgm:pt>
    <dgm:pt modelId="{0C61E091-D9B9-4057-99DC-29663B007672}" type="pres">
      <dgm:prSet presAssocID="{B38DC49F-CD35-4AF4-BA07-8D52D7736508}" presName="parentLin" presStyleCnt="0"/>
      <dgm:spPr/>
    </dgm:pt>
    <dgm:pt modelId="{31226EEB-A3C8-417E-ACF3-8062535C37F4}" type="pres">
      <dgm:prSet presAssocID="{B38DC49F-CD35-4AF4-BA07-8D52D7736508}" presName="parentLeftMargin" presStyleLbl="node1" presStyleIdx="0" presStyleCnt="8"/>
      <dgm:spPr/>
    </dgm:pt>
    <dgm:pt modelId="{265CD37C-4069-4C8A-B676-DEBF98F23C47}" type="pres">
      <dgm:prSet presAssocID="{B38DC49F-CD35-4AF4-BA07-8D52D7736508}" presName="parentText" presStyleLbl="node1" presStyleIdx="1" presStyleCnt="8">
        <dgm:presLayoutVars>
          <dgm:chMax val="0"/>
          <dgm:bulletEnabled val="1"/>
        </dgm:presLayoutVars>
      </dgm:prSet>
      <dgm:spPr/>
    </dgm:pt>
    <dgm:pt modelId="{08F2A417-9494-4688-A3B7-4EA173FF37BC}" type="pres">
      <dgm:prSet presAssocID="{B38DC49F-CD35-4AF4-BA07-8D52D7736508}" presName="negativeSpace" presStyleCnt="0"/>
      <dgm:spPr/>
    </dgm:pt>
    <dgm:pt modelId="{DC3F4789-3C2A-43D9-8340-1F9D4DD1A9B6}" type="pres">
      <dgm:prSet presAssocID="{B38DC49F-CD35-4AF4-BA07-8D52D7736508}" presName="childText" presStyleLbl="conFgAcc1" presStyleIdx="1" presStyleCnt="8">
        <dgm:presLayoutVars>
          <dgm:bulletEnabled val="1"/>
        </dgm:presLayoutVars>
      </dgm:prSet>
      <dgm:spPr/>
    </dgm:pt>
    <dgm:pt modelId="{F62021C0-493F-4857-ADC1-9EEBC4316365}" type="pres">
      <dgm:prSet presAssocID="{AD2A442B-A2C5-42DA-A3AA-714A151215AC}" presName="spaceBetweenRectangles" presStyleCnt="0"/>
      <dgm:spPr/>
    </dgm:pt>
    <dgm:pt modelId="{D682715B-DE52-471B-AC88-CA810D7E767C}" type="pres">
      <dgm:prSet presAssocID="{44191C6C-5B4B-4B95-BC11-4E96201B0100}" presName="parentLin" presStyleCnt="0"/>
      <dgm:spPr/>
    </dgm:pt>
    <dgm:pt modelId="{0F69DA3F-C492-4AE1-BFFD-B1521AB09803}" type="pres">
      <dgm:prSet presAssocID="{44191C6C-5B4B-4B95-BC11-4E96201B0100}" presName="parentLeftMargin" presStyleLbl="node1" presStyleIdx="1" presStyleCnt="8"/>
      <dgm:spPr/>
    </dgm:pt>
    <dgm:pt modelId="{3DB8ED03-A91A-4951-8A67-B06107284068}" type="pres">
      <dgm:prSet presAssocID="{44191C6C-5B4B-4B95-BC11-4E96201B0100}" presName="parentText" presStyleLbl="node1" presStyleIdx="2" presStyleCnt="8">
        <dgm:presLayoutVars>
          <dgm:chMax val="0"/>
          <dgm:bulletEnabled val="1"/>
        </dgm:presLayoutVars>
      </dgm:prSet>
      <dgm:spPr/>
    </dgm:pt>
    <dgm:pt modelId="{69244669-B067-42EA-8230-79E602301C76}" type="pres">
      <dgm:prSet presAssocID="{44191C6C-5B4B-4B95-BC11-4E96201B0100}" presName="negativeSpace" presStyleCnt="0"/>
      <dgm:spPr/>
    </dgm:pt>
    <dgm:pt modelId="{C18F6406-7029-461E-BB3D-4FACA9148D3F}" type="pres">
      <dgm:prSet presAssocID="{44191C6C-5B4B-4B95-BC11-4E96201B0100}" presName="childText" presStyleLbl="conFgAcc1" presStyleIdx="2" presStyleCnt="8">
        <dgm:presLayoutVars>
          <dgm:bulletEnabled val="1"/>
        </dgm:presLayoutVars>
      </dgm:prSet>
      <dgm:spPr/>
    </dgm:pt>
    <dgm:pt modelId="{F89EA800-C0EC-4E90-8C06-0CC08A70E9A9}" type="pres">
      <dgm:prSet presAssocID="{D0159924-2E40-438A-AADE-A95377F9F958}" presName="spaceBetweenRectangles" presStyleCnt="0"/>
      <dgm:spPr/>
    </dgm:pt>
    <dgm:pt modelId="{01B3EF62-7DE9-4503-AC7F-95A022D73FBA}" type="pres">
      <dgm:prSet presAssocID="{0C16E9C0-F1EC-4C62-A3A9-15DB408EFF7F}" presName="parentLin" presStyleCnt="0"/>
      <dgm:spPr/>
    </dgm:pt>
    <dgm:pt modelId="{E99835B5-BF8B-4BB7-81B3-5B3144C1289C}" type="pres">
      <dgm:prSet presAssocID="{0C16E9C0-F1EC-4C62-A3A9-15DB408EFF7F}" presName="parentLeftMargin" presStyleLbl="node1" presStyleIdx="2" presStyleCnt="8"/>
      <dgm:spPr/>
    </dgm:pt>
    <dgm:pt modelId="{AC679D17-078C-4521-86C1-35A88BFB0265}" type="pres">
      <dgm:prSet presAssocID="{0C16E9C0-F1EC-4C62-A3A9-15DB408EFF7F}" presName="parentText" presStyleLbl="node1" presStyleIdx="3" presStyleCnt="8">
        <dgm:presLayoutVars>
          <dgm:chMax val="0"/>
          <dgm:bulletEnabled val="1"/>
        </dgm:presLayoutVars>
      </dgm:prSet>
      <dgm:spPr/>
    </dgm:pt>
    <dgm:pt modelId="{62E80A51-4B57-469C-B326-427C3B530716}" type="pres">
      <dgm:prSet presAssocID="{0C16E9C0-F1EC-4C62-A3A9-15DB408EFF7F}" presName="negativeSpace" presStyleCnt="0"/>
      <dgm:spPr/>
    </dgm:pt>
    <dgm:pt modelId="{E0CAC534-7321-46B1-BF97-6B0435D6B8B5}" type="pres">
      <dgm:prSet presAssocID="{0C16E9C0-F1EC-4C62-A3A9-15DB408EFF7F}" presName="childText" presStyleLbl="conFgAcc1" presStyleIdx="3" presStyleCnt="8">
        <dgm:presLayoutVars>
          <dgm:bulletEnabled val="1"/>
        </dgm:presLayoutVars>
      </dgm:prSet>
      <dgm:spPr/>
    </dgm:pt>
    <dgm:pt modelId="{2570FCBF-52EC-4AE3-ADED-CB0656CCE1E0}" type="pres">
      <dgm:prSet presAssocID="{7184F5D9-602C-49DE-A0B9-A1C5BD1CA9CA}" presName="spaceBetweenRectangles" presStyleCnt="0"/>
      <dgm:spPr/>
    </dgm:pt>
    <dgm:pt modelId="{423BEE24-58FC-47D5-B475-94EAA5DD2A4A}" type="pres">
      <dgm:prSet presAssocID="{21FDF444-73B8-4911-A167-7C95FC6C3407}" presName="parentLin" presStyleCnt="0"/>
      <dgm:spPr/>
    </dgm:pt>
    <dgm:pt modelId="{18B97EBA-E2DB-4A98-AD4D-B27FC8FDF764}" type="pres">
      <dgm:prSet presAssocID="{21FDF444-73B8-4911-A167-7C95FC6C3407}" presName="parentLeftMargin" presStyleLbl="node1" presStyleIdx="3" presStyleCnt="8"/>
      <dgm:spPr/>
    </dgm:pt>
    <dgm:pt modelId="{40C6D18A-14D1-410C-955D-9CE948E50E33}" type="pres">
      <dgm:prSet presAssocID="{21FDF444-73B8-4911-A167-7C95FC6C3407}" presName="parentText" presStyleLbl="node1" presStyleIdx="4" presStyleCnt="8">
        <dgm:presLayoutVars>
          <dgm:chMax val="0"/>
          <dgm:bulletEnabled val="1"/>
        </dgm:presLayoutVars>
      </dgm:prSet>
      <dgm:spPr/>
    </dgm:pt>
    <dgm:pt modelId="{E01AC868-A6CE-4F69-9868-600EB21988E7}" type="pres">
      <dgm:prSet presAssocID="{21FDF444-73B8-4911-A167-7C95FC6C3407}" presName="negativeSpace" presStyleCnt="0"/>
      <dgm:spPr/>
    </dgm:pt>
    <dgm:pt modelId="{1FA3B9E0-A086-40CC-99B3-D661D159878B}" type="pres">
      <dgm:prSet presAssocID="{21FDF444-73B8-4911-A167-7C95FC6C3407}" presName="childText" presStyleLbl="conFgAcc1" presStyleIdx="4" presStyleCnt="8">
        <dgm:presLayoutVars>
          <dgm:bulletEnabled val="1"/>
        </dgm:presLayoutVars>
      </dgm:prSet>
      <dgm:spPr/>
    </dgm:pt>
    <dgm:pt modelId="{20B99414-752C-46B2-9E68-C577E87A8A13}" type="pres">
      <dgm:prSet presAssocID="{4FB1F97A-B15F-402D-8CED-304085E61194}" presName="spaceBetweenRectangles" presStyleCnt="0"/>
      <dgm:spPr/>
    </dgm:pt>
    <dgm:pt modelId="{246E768F-555D-47FA-B294-B9310DEF66F4}" type="pres">
      <dgm:prSet presAssocID="{7E79B098-9633-48BC-A4EC-CD975ED5AB50}" presName="parentLin" presStyleCnt="0"/>
      <dgm:spPr/>
    </dgm:pt>
    <dgm:pt modelId="{869AA199-DAFB-453E-9FC5-1F6937BE3DEB}" type="pres">
      <dgm:prSet presAssocID="{7E79B098-9633-48BC-A4EC-CD975ED5AB50}" presName="parentLeftMargin" presStyleLbl="node1" presStyleIdx="4" presStyleCnt="8"/>
      <dgm:spPr/>
    </dgm:pt>
    <dgm:pt modelId="{C282233C-59F3-434D-95A7-7BD02293175B}" type="pres">
      <dgm:prSet presAssocID="{7E79B098-9633-48BC-A4EC-CD975ED5AB50}" presName="parentText" presStyleLbl="node1" presStyleIdx="5" presStyleCnt="8">
        <dgm:presLayoutVars>
          <dgm:chMax val="0"/>
          <dgm:bulletEnabled val="1"/>
        </dgm:presLayoutVars>
      </dgm:prSet>
      <dgm:spPr/>
    </dgm:pt>
    <dgm:pt modelId="{28B3A37E-0FE2-4A5E-B656-6902083F1978}" type="pres">
      <dgm:prSet presAssocID="{7E79B098-9633-48BC-A4EC-CD975ED5AB50}" presName="negativeSpace" presStyleCnt="0"/>
      <dgm:spPr/>
    </dgm:pt>
    <dgm:pt modelId="{BDD4B6C6-2659-43A0-9C6E-AA0EF9833C6C}" type="pres">
      <dgm:prSet presAssocID="{7E79B098-9633-48BC-A4EC-CD975ED5AB50}" presName="childText" presStyleLbl="conFgAcc1" presStyleIdx="5" presStyleCnt="8">
        <dgm:presLayoutVars>
          <dgm:bulletEnabled val="1"/>
        </dgm:presLayoutVars>
      </dgm:prSet>
      <dgm:spPr/>
    </dgm:pt>
    <dgm:pt modelId="{C9C0E62D-055D-4252-94FF-823E90F9C2DE}" type="pres">
      <dgm:prSet presAssocID="{1EF8B0F7-0F4F-49E5-A924-D80A30E3B512}" presName="spaceBetweenRectangles" presStyleCnt="0"/>
      <dgm:spPr/>
    </dgm:pt>
    <dgm:pt modelId="{C697FF2D-5ADE-4E15-B164-5B1FC0566CF2}" type="pres">
      <dgm:prSet presAssocID="{5B31F3FD-47CC-41E0-A15B-6E829B0C0CB8}" presName="parentLin" presStyleCnt="0"/>
      <dgm:spPr/>
    </dgm:pt>
    <dgm:pt modelId="{06F97514-015D-459C-93E6-E615080D0A68}" type="pres">
      <dgm:prSet presAssocID="{5B31F3FD-47CC-41E0-A15B-6E829B0C0CB8}" presName="parentLeftMargin" presStyleLbl="node1" presStyleIdx="5" presStyleCnt="8"/>
      <dgm:spPr/>
    </dgm:pt>
    <dgm:pt modelId="{0897A9DE-270B-47DD-99A7-1F83F5D276A4}" type="pres">
      <dgm:prSet presAssocID="{5B31F3FD-47CC-41E0-A15B-6E829B0C0CB8}" presName="parentText" presStyleLbl="node1" presStyleIdx="6" presStyleCnt="8">
        <dgm:presLayoutVars>
          <dgm:chMax val="0"/>
          <dgm:bulletEnabled val="1"/>
        </dgm:presLayoutVars>
      </dgm:prSet>
      <dgm:spPr/>
    </dgm:pt>
    <dgm:pt modelId="{89EA4548-13FE-4C61-8B82-D13C6A3C7307}" type="pres">
      <dgm:prSet presAssocID="{5B31F3FD-47CC-41E0-A15B-6E829B0C0CB8}" presName="negativeSpace" presStyleCnt="0"/>
      <dgm:spPr/>
    </dgm:pt>
    <dgm:pt modelId="{B2A94D59-5EF7-492F-BEA4-27CB5C5453C9}" type="pres">
      <dgm:prSet presAssocID="{5B31F3FD-47CC-41E0-A15B-6E829B0C0CB8}" presName="childText" presStyleLbl="conFgAcc1" presStyleIdx="6" presStyleCnt="8">
        <dgm:presLayoutVars>
          <dgm:bulletEnabled val="1"/>
        </dgm:presLayoutVars>
      </dgm:prSet>
      <dgm:spPr/>
    </dgm:pt>
    <dgm:pt modelId="{63C51713-6B1B-4E9F-8F7E-0533B17CA539}" type="pres">
      <dgm:prSet presAssocID="{C246E74B-E08B-453A-B6F6-6774F4E93B32}" presName="spaceBetweenRectangles" presStyleCnt="0"/>
      <dgm:spPr/>
    </dgm:pt>
    <dgm:pt modelId="{50F103A9-7B15-476D-8566-8B49F73D3237}" type="pres">
      <dgm:prSet presAssocID="{6B7B30DA-45FB-4C71-BF76-A1AE274C6080}" presName="parentLin" presStyleCnt="0"/>
      <dgm:spPr/>
    </dgm:pt>
    <dgm:pt modelId="{2EB2A107-5A01-4BE1-B103-56DFA25EE80D}" type="pres">
      <dgm:prSet presAssocID="{6B7B30DA-45FB-4C71-BF76-A1AE274C6080}" presName="parentLeftMargin" presStyleLbl="node1" presStyleIdx="6" presStyleCnt="8"/>
      <dgm:spPr/>
    </dgm:pt>
    <dgm:pt modelId="{777D0B27-D54B-47AE-8166-82EB7867B611}" type="pres">
      <dgm:prSet presAssocID="{6B7B30DA-45FB-4C71-BF76-A1AE274C6080}" presName="parentText" presStyleLbl="node1" presStyleIdx="7" presStyleCnt="8">
        <dgm:presLayoutVars>
          <dgm:chMax val="0"/>
          <dgm:bulletEnabled val="1"/>
        </dgm:presLayoutVars>
      </dgm:prSet>
      <dgm:spPr/>
    </dgm:pt>
    <dgm:pt modelId="{9EAC4661-E339-4DE2-996D-4C665C5263CB}" type="pres">
      <dgm:prSet presAssocID="{6B7B30DA-45FB-4C71-BF76-A1AE274C6080}" presName="negativeSpace" presStyleCnt="0"/>
      <dgm:spPr/>
    </dgm:pt>
    <dgm:pt modelId="{6B843024-4CA6-46C7-9428-45A921DC3745}" type="pres">
      <dgm:prSet presAssocID="{6B7B30DA-45FB-4C71-BF76-A1AE274C6080}" presName="childText" presStyleLbl="conFgAcc1" presStyleIdx="7" presStyleCnt="8">
        <dgm:presLayoutVars>
          <dgm:bulletEnabled val="1"/>
        </dgm:presLayoutVars>
      </dgm:prSet>
      <dgm:spPr/>
    </dgm:pt>
  </dgm:ptLst>
  <dgm:cxnLst>
    <dgm:cxn modelId="{7ED0ED18-37DC-4C00-BD72-6D5ACDB3ADB3}" type="presOf" srcId="{44191C6C-5B4B-4B95-BC11-4E96201B0100}" destId="{0F69DA3F-C492-4AE1-BFFD-B1521AB09803}" srcOrd="0" destOrd="0" presId="urn:microsoft.com/office/officeart/2005/8/layout/list1"/>
    <dgm:cxn modelId="{7B9B0B20-B6BD-47A3-A4BA-E2D83FDB4833}" type="presOf" srcId="{6B7B30DA-45FB-4C71-BF76-A1AE274C6080}" destId="{2EB2A107-5A01-4BE1-B103-56DFA25EE80D}" srcOrd="0" destOrd="0" presId="urn:microsoft.com/office/officeart/2005/8/layout/list1"/>
    <dgm:cxn modelId="{88BC3F20-414C-4656-8753-2E90F72745B8}" type="presOf" srcId="{44191C6C-5B4B-4B95-BC11-4E96201B0100}" destId="{3DB8ED03-A91A-4951-8A67-B06107284068}" srcOrd="1" destOrd="0" presId="urn:microsoft.com/office/officeart/2005/8/layout/list1"/>
    <dgm:cxn modelId="{B92A3321-7C0F-4F68-A0CB-1B8F73E5E583}" type="presOf" srcId="{5B31F3FD-47CC-41E0-A15B-6E829B0C0CB8}" destId="{06F97514-015D-459C-93E6-E615080D0A68}" srcOrd="0" destOrd="0" presId="urn:microsoft.com/office/officeart/2005/8/layout/list1"/>
    <dgm:cxn modelId="{D918AD22-FF85-43CF-8EC3-69856CCFA9BA}" type="presOf" srcId="{0C16E9C0-F1EC-4C62-A3A9-15DB408EFF7F}" destId="{AC679D17-078C-4521-86C1-35A88BFB0265}" srcOrd="1" destOrd="0" presId="urn:microsoft.com/office/officeart/2005/8/layout/list1"/>
    <dgm:cxn modelId="{C8F82D5E-AA11-4CFA-85A7-A9A90F56A3AD}" type="presOf" srcId="{2518A843-9FA1-43EA-B089-D6F8B0058814}" destId="{12036F50-5D1F-48C7-AE89-33DA4FA5AE35}" srcOrd="0" destOrd="0" presId="urn:microsoft.com/office/officeart/2005/8/layout/list1"/>
    <dgm:cxn modelId="{99A7E757-5449-404C-8142-0E1AE6DA8F5C}" type="presOf" srcId="{B38DC49F-CD35-4AF4-BA07-8D52D7736508}" destId="{265CD37C-4069-4C8A-B676-DEBF98F23C47}" srcOrd="1" destOrd="0" presId="urn:microsoft.com/office/officeart/2005/8/layout/list1"/>
    <dgm:cxn modelId="{ADFCEB79-9C3A-44D1-8B1C-3E1A779FBF05}" srcId="{EDE4E144-F06B-4BD7-93C2-61358B591510}" destId="{2518A843-9FA1-43EA-B089-D6F8B0058814}" srcOrd="0" destOrd="0" parTransId="{E0B16E08-4F97-4021-A952-5A7C84639259}" sibTransId="{418C3A93-29B5-492B-A9DB-01016B70658C}"/>
    <dgm:cxn modelId="{A5ED6B7E-6DEB-4D28-A39D-930963572C1C}" type="presOf" srcId="{7E79B098-9633-48BC-A4EC-CD975ED5AB50}" destId="{869AA199-DAFB-453E-9FC5-1F6937BE3DEB}" srcOrd="0" destOrd="0" presId="urn:microsoft.com/office/officeart/2005/8/layout/list1"/>
    <dgm:cxn modelId="{696ABA8D-CEEE-4F13-8535-1553F9F5FAC2}" srcId="{EDE4E144-F06B-4BD7-93C2-61358B591510}" destId="{7E79B098-9633-48BC-A4EC-CD975ED5AB50}" srcOrd="5" destOrd="0" parTransId="{74A43A34-C220-42AC-9F2A-8CC4999AFAD6}" sibTransId="{1EF8B0F7-0F4F-49E5-A924-D80A30E3B512}"/>
    <dgm:cxn modelId="{FBC5E18D-CEA3-4B23-9E53-B13FAD5EFC57}" type="presOf" srcId="{B38DC49F-CD35-4AF4-BA07-8D52D7736508}" destId="{31226EEB-A3C8-417E-ACF3-8062535C37F4}" srcOrd="0" destOrd="0" presId="urn:microsoft.com/office/officeart/2005/8/layout/list1"/>
    <dgm:cxn modelId="{413F3499-FA56-46E7-9BE9-D7D37E7BD00D}" type="presOf" srcId="{0C16E9C0-F1EC-4C62-A3A9-15DB408EFF7F}" destId="{E99835B5-BF8B-4BB7-81B3-5B3144C1289C}" srcOrd="0" destOrd="0" presId="urn:microsoft.com/office/officeart/2005/8/layout/list1"/>
    <dgm:cxn modelId="{6B0661A1-5018-4725-A870-D4D6DA5680D1}" srcId="{EDE4E144-F06B-4BD7-93C2-61358B591510}" destId="{5B31F3FD-47CC-41E0-A15B-6E829B0C0CB8}" srcOrd="6" destOrd="0" parTransId="{F9F19E0A-7895-459F-83AE-F28FD55885A3}" sibTransId="{C246E74B-E08B-453A-B6F6-6774F4E93B32}"/>
    <dgm:cxn modelId="{C68F6EBF-D773-4B78-9257-5AB5A3AA383B}" type="presOf" srcId="{21FDF444-73B8-4911-A167-7C95FC6C3407}" destId="{18B97EBA-E2DB-4A98-AD4D-B27FC8FDF764}" srcOrd="0" destOrd="0" presId="urn:microsoft.com/office/officeart/2005/8/layout/list1"/>
    <dgm:cxn modelId="{E240A8C1-E5F7-4E8C-A1EC-E2F70925D496}" type="presOf" srcId="{2518A843-9FA1-43EA-B089-D6F8B0058814}" destId="{57FB8005-6E0C-4A9C-8C95-80E09CE3DFDC}" srcOrd="1" destOrd="0" presId="urn:microsoft.com/office/officeart/2005/8/layout/list1"/>
    <dgm:cxn modelId="{A2C3D1C7-E844-451A-B4A2-937DF8134065}" type="presOf" srcId="{EDE4E144-F06B-4BD7-93C2-61358B591510}" destId="{69F4517A-128E-4FBF-8FFF-D89D60015239}" srcOrd="0" destOrd="0" presId="urn:microsoft.com/office/officeart/2005/8/layout/list1"/>
    <dgm:cxn modelId="{BE63CBD3-98BA-4219-A40E-DB88E575EF41}" srcId="{EDE4E144-F06B-4BD7-93C2-61358B591510}" destId="{6B7B30DA-45FB-4C71-BF76-A1AE274C6080}" srcOrd="7" destOrd="0" parTransId="{345A36C4-DF59-418A-912F-6CE3AFF4F907}" sibTransId="{66F757F3-FFA3-4458-A18C-6BB728FB432A}"/>
    <dgm:cxn modelId="{FD9436D8-D64F-4CDC-AFD6-7816B33AB75C}" srcId="{EDE4E144-F06B-4BD7-93C2-61358B591510}" destId="{44191C6C-5B4B-4B95-BC11-4E96201B0100}" srcOrd="2" destOrd="0" parTransId="{A4D53949-47EA-498B-94A6-18CA523114FF}" sibTransId="{D0159924-2E40-438A-AADE-A95377F9F958}"/>
    <dgm:cxn modelId="{DDE08ED8-A227-4E7C-A031-39F8F3ED1D31}" srcId="{EDE4E144-F06B-4BD7-93C2-61358B591510}" destId="{B38DC49F-CD35-4AF4-BA07-8D52D7736508}" srcOrd="1" destOrd="0" parTransId="{F58B4068-BD38-4F85-85B7-461D5D27116F}" sibTransId="{AD2A442B-A2C5-42DA-A3AA-714A151215AC}"/>
    <dgm:cxn modelId="{8612FBD8-152D-4649-9BBD-D8C7280A22BE}" srcId="{EDE4E144-F06B-4BD7-93C2-61358B591510}" destId="{21FDF444-73B8-4911-A167-7C95FC6C3407}" srcOrd="4" destOrd="0" parTransId="{42A3C144-E6B5-47A1-A3C8-2D33D66380E3}" sibTransId="{4FB1F97A-B15F-402D-8CED-304085E61194}"/>
    <dgm:cxn modelId="{4C136ADD-C385-4307-90C2-7274FA479DDB}" type="presOf" srcId="{7E79B098-9633-48BC-A4EC-CD975ED5AB50}" destId="{C282233C-59F3-434D-95A7-7BD02293175B}" srcOrd="1" destOrd="0" presId="urn:microsoft.com/office/officeart/2005/8/layout/list1"/>
    <dgm:cxn modelId="{21D1A1E1-8284-461E-A7B2-86101F47EAD3}" type="presOf" srcId="{21FDF444-73B8-4911-A167-7C95FC6C3407}" destId="{40C6D18A-14D1-410C-955D-9CE948E50E33}" srcOrd="1" destOrd="0" presId="urn:microsoft.com/office/officeart/2005/8/layout/list1"/>
    <dgm:cxn modelId="{FEF949E8-16D7-4A67-83AA-702E5DE6F7A8}" srcId="{EDE4E144-F06B-4BD7-93C2-61358B591510}" destId="{0C16E9C0-F1EC-4C62-A3A9-15DB408EFF7F}" srcOrd="3" destOrd="0" parTransId="{527DC3E3-FFA4-4722-8E12-F28EEAD52CB4}" sibTransId="{7184F5D9-602C-49DE-A0B9-A1C5BD1CA9CA}"/>
    <dgm:cxn modelId="{BF4EB9EB-E2B8-4143-B20B-DEE4CB79ADD0}" type="presOf" srcId="{5B31F3FD-47CC-41E0-A15B-6E829B0C0CB8}" destId="{0897A9DE-270B-47DD-99A7-1F83F5D276A4}" srcOrd="1" destOrd="0" presId="urn:microsoft.com/office/officeart/2005/8/layout/list1"/>
    <dgm:cxn modelId="{00E408F4-2002-4887-889B-153CC58257B1}" type="presOf" srcId="{6B7B30DA-45FB-4C71-BF76-A1AE274C6080}" destId="{777D0B27-D54B-47AE-8166-82EB7867B611}" srcOrd="1" destOrd="0" presId="urn:microsoft.com/office/officeart/2005/8/layout/list1"/>
    <dgm:cxn modelId="{57274458-4C27-4272-B719-CE83E0B6E488}" type="presParOf" srcId="{69F4517A-128E-4FBF-8FFF-D89D60015239}" destId="{0B939DDE-24A8-4E7C-B76F-86CB894BA7FF}" srcOrd="0" destOrd="0" presId="urn:microsoft.com/office/officeart/2005/8/layout/list1"/>
    <dgm:cxn modelId="{2FCB64B1-B17E-4A09-8F5B-C2128A93E3CB}" type="presParOf" srcId="{0B939DDE-24A8-4E7C-B76F-86CB894BA7FF}" destId="{12036F50-5D1F-48C7-AE89-33DA4FA5AE35}" srcOrd="0" destOrd="0" presId="urn:microsoft.com/office/officeart/2005/8/layout/list1"/>
    <dgm:cxn modelId="{F75FE89C-4DE3-420D-86C6-C321E0D542B3}" type="presParOf" srcId="{0B939DDE-24A8-4E7C-B76F-86CB894BA7FF}" destId="{57FB8005-6E0C-4A9C-8C95-80E09CE3DFDC}" srcOrd="1" destOrd="0" presId="urn:microsoft.com/office/officeart/2005/8/layout/list1"/>
    <dgm:cxn modelId="{08DF0B52-8D50-4D31-A5E2-D47D8AF10DF0}" type="presParOf" srcId="{69F4517A-128E-4FBF-8FFF-D89D60015239}" destId="{4DE984DA-CC82-42A0-9DD4-3A2964DE6123}" srcOrd="1" destOrd="0" presId="urn:microsoft.com/office/officeart/2005/8/layout/list1"/>
    <dgm:cxn modelId="{1B19436C-D318-4FC6-AA73-F3BDEA7E11DF}" type="presParOf" srcId="{69F4517A-128E-4FBF-8FFF-D89D60015239}" destId="{6599A1A3-7941-4B2F-BFFC-EFE2DA748712}" srcOrd="2" destOrd="0" presId="urn:microsoft.com/office/officeart/2005/8/layout/list1"/>
    <dgm:cxn modelId="{7BD255F5-FA35-4930-A2B5-06D97BF97B26}" type="presParOf" srcId="{69F4517A-128E-4FBF-8FFF-D89D60015239}" destId="{E446875B-52A9-4929-A011-08EEF958A2D2}" srcOrd="3" destOrd="0" presId="urn:microsoft.com/office/officeart/2005/8/layout/list1"/>
    <dgm:cxn modelId="{8EBFF459-30C9-48EA-970C-5292D9F4B1D5}" type="presParOf" srcId="{69F4517A-128E-4FBF-8FFF-D89D60015239}" destId="{0C61E091-D9B9-4057-99DC-29663B007672}" srcOrd="4" destOrd="0" presId="urn:microsoft.com/office/officeart/2005/8/layout/list1"/>
    <dgm:cxn modelId="{59CD456F-7513-4555-BEA0-E5C009EEC79F}" type="presParOf" srcId="{0C61E091-D9B9-4057-99DC-29663B007672}" destId="{31226EEB-A3C8-417E-ACF3-8062535C37F4}" srcOrd="0" destOrd="0" presId="urn:microsoft.com/office/officeart/2005/8/layout/list1"/>
    <dgm:cxn modelId="{C98E5142-664C-4C85-B66B-205C775BABCD}" type="presParOf" srcId="{0C61E091-D9B9-4057-99DC-29663B007672}" destId="{265CD37C-4069-4C8A-B676-DEBF98F23C47}" srcOrd="1" destOrd="0" presId="urn:microsoft.com/office/officeart/2005/8/layout/list1"/>
    <dgm:cxn modelId="{0716364B-1630-4D15-8753-3B2F5F252719}" type="presParOf" srcId="{69F4517A-128E-4FBF-8FFF-D89D60015239}" destId="{08F2A417-9494-4688-A3B7-4EA173FF37BC}" srcOrd="5" destOrd="0" presId="urn:microsoft.com/office/officeart/2005/8/layout/list1"/>
    <dgm:cxn modelId="{FE81E2C2-89BF-4DDC-B0CB-5AD92792105D}" type="presParOf" srcId="{69F4517A-128E-4FBF-8FFF-D89D60015239}" destId="{DC3F4789-3C2A-43D9-8340-1F9D4DD1A9B6}" srcOrd="6" destOrd="0" presId="urn:microsoft.com/office/officeart/2005/8/layout/list1"/>
    <dgm:cxn modelId="{263CF3B7-514C-4B17-9E78-BA2BC2652D2A}" type="presParOf" srcId="{69F4517A-128E-4FBF-8FFF-D89D60015239}" destId="{F62021C0-493F-4857-ADC1-9EEBC4316365}" srcOrd="7" destOrd="0" presId="urn:microsoft.com/office/officeart/2005/8/layout/list1"/>
    <dgm:cxn modelId="{C305D740-3778-4255-92B4-BED8D055AADA}" type="presParOf" srcId="{69F4517A-128E-4FBF-8FFF-D89D60015239}" destId="{D682715B-DE52-471B-AC88-CA810D7E767C}" srcOrd="8" destOrd="0" presId="urn:microsoft.com/office/officeart/2005/8/layout/list1"/>
    <dgm:cxn modelId="{C20A78DF-6DB0-43DE-BF6B-695962D51BFB}" type="presParOf" srcId="{D682715B-DE52-471B-AC88-CA810D7E767C}" destId="{0F69DA3F-C492-4AE1-BFFD-B1521AB09803}" srcOrd="0" destOrd="0" presId="urn:microsoft.com/office/officeart/2005/8/layout/list1"/>
    <dgm:cxn modelId="{D4F12F31-C3CC-4E31-BB17-ACD38D596DDE}" type="presParOf" srcId="{D682715B-DE52-471B-AC88-CA810D7E767C}" destId="{3DB8ED03-A91A-4951-8A67-B06107284068}" srcOrd="1" destOrd="0" presId="urn:microsoft.com/office/officeart/2005/8/layout/list1"/>
    <dgm:cxn modelId="{360F47B0-F18B-4412-80BD-1709E525FA78}" type="presParOf" srcId="{69F4517A-128E-4FBF-8FFF-D89D60015239}" destId="{69244669-B067-42EA-8230-79E602301C76}" srcOrd="9" destOrd="0" presId="urn:microsoft.com/office/officeart/2005/8/layout/list1"/>
    <dgm:cxn modelId="{00F3C7DC-4944-477A-8C4E-895E19ECF6D6}" type="presParOf" srcId="{69F4517A-128E-4FBF-8FFF-D89D60015239}" destId="{C18F6406-7029-461E-BB3D-4FACA9148D3F}" srcOrd="10" destOrd="0" presId="urn:microsoft.com/office/officeart/2005/8/layout/list1"/>
    <dgm:cxn modelId="{EDF021CF-A545-45B3-9206-90DA4FA5EF8D}" type="presParOf" srcId="{69F4517A-128E-4FBF-8FFF-D89D60015239}" destId="{F89EA800-C0EC-4E90-8C06-0CC08A70E9A9}" srcOrd="11" destOrd="0" presId="urn:microsoft.com/office/officeart/2005/8/layout/list1"/>
    <dgm:cxn modelId="{C17353B5-D023-41EE-A6FE-44E95A56F735}" type="presParOf" srcId="{69F4517A-128E-4FBF-8FFF-D89D60015239}" destId="{01B3EF62-7DE9-4503-AC7F-95A022D73FBA}" srcOrd="12" destOrd="0" presId="urn:microsoft.com/office/officeart/2005/8/layout/list1"/>
    <dgm:cxn modelId="{565BCE97-8557-4E14-82BB-7D9FEDC461ED}" type="presParOf" srcId="{01B3EF62-7DE9-4503-AC7F-95A022D73FBA}" destId="{E99835B5-BF8B-4BB7-81B3-5B3144C1289C}" srcOrd="0" destOrd="0" presId="urn:microsoft.com/office/officeart/2005/8/layout/list1"/>
    <dgm:cxn modelId="{869BD4ED-4156-4C10-8347-21A5468352D9}" type="presParOf" srcId="{01B3EF62-7DE9-4503-AC7F-95A022D73FBA}" destId="{AC679D17-078C-4521-86C1-35A88BFB0265}" srcOrd="1" destOrd="0" presId="urn:microsoft.com/office/officeart/2005/8/layout/list1"/>
    <dgm:cxn modelId="{13BF1161-DDA7-4211-8D7C-36F2CFD6FBFA}" type="presParOf" srcId="{69F4517A-128E-4FBF-8FFF-D89D60015239}" destId="{62E80A51-4B57-469C-B326-427C3B530716}" srcOrd="13" destOrd="0" presId="urn:microsoft.com/office/officeart/2005/8/layout/list1"/>
    <dgm:cxn modelId="{B7907E5D-C53B-4759-B7BB-F81216AF1ABC}" type="presParOf" srcId="{69F4517A-128E-4FBF-8FFF-D89D60015239}" destId="{E0CAC534-7321-46B1-BF97-6B0435D6B8B5}" srcOrd="14" destOrd="0" presId="urn:microsoft.com/office/officeart/2005/8/layout/list1"/>
    <dgm:cxn modelId="{D8A28A05-45C3-41CD-8B9A-673498D2DB43}" type="presParOf" srcId="{69F4517A-128E-4FBF-8FFF-D89D60015239}" destId="{2570FCBF-52EC-4AE3-ADED-CB0656CCE1E0}" srcOrd="15" destOrd="0" presId="urn:microsoft.com/office/officeart/2005/8/layout/list1"/>
    <dgm:cxn modelId="{AAC11A17-FA8F-4777-B680-70E9E2F5E63A}" type="presParOf" srcId="{69F4517A-128E-4FBF-8FFF-D89D60015239}" destId="{423BEE24-58FC-47D5-B475-94EAA5DD2A4A}" srcOrd="16" destOrd="0" presId="urn:microsoft.com/office/officeart/2005/8/layout/list1"/>
    <dgm:cxn modelId="{F9EDA9D0-7219-4A9A-99AB-730BFBE7DF15}" type="presParOf" srcId="{423BEE24-58FC-47D5-B475-94EAA5DD2A4A}" destId="{18B97EBA-E2DB-4A98-AD4D-B27FC8FDF764}" srcOrd="0" destOrd="0" presId="urn:microsoft.com/office/officeart/2005/8/layout/list1"/>
    <dgm:cxn modelId="{BB68CBD7-F10D-4039-9EEE-54AA2B46A99C}" type="presParOf" srcId="{423BEE24-58FC-47D5-B475-94EAA5DD2A4A}" destId="{40C6D18A-14D1-410C-955D-9CE948E50E33}" srcOrd="1" destOrd="0" presId="urn:microsoft.com/office/officeart/2005/8/layout/list1"/>
    <dgm:cxn modelId="{49C35F7E-9917-430B-A857-8297A2F8E203}" type="presParOf" srcId="{69F4517A-128E-4FBF-8FFF-D89D60015239}" destId="{E01AC868-A6CE-4F69-9868-600EB21988E7}" srcOrd="17" destOrd="0" presId="urn:microsoft.com/office/officeart/2005/8/layout/list1"/>
    <dgm:cxn modelId="{DD700EFB-305A-4C9C-A497-1B65C9258F54}" type="presParOf" srcId="{69F4517A-128E-4FBF-8FFF-D89D60015239}" destId="{1FA3B9E0-A086-40CC-99B3-D661D159878B}" srcOrd="18" destOrd="0" presId="urn:microsoft.com/office/officeart/2005/8/layout/list1"/>
    <dgm:cxn modelId="{037F780E-E6AE-4952-8123-9531EC7C47C2}" type="presParOf" srcId="{69F4517A-128E-4FBF-8FFF-D89D60015239}" destId="{20B99414-752C-46B2-9E68-C577E87A8A13}" srcOrd="19" destOrd="0" presId="urn:microsoft.com/office/officeart/2005/8/layout/list1"/>
    <dgm:cxn modelId="{0359D1F4-3D29-4143-925A-881617BE3351}" type="presParOf" srcId="{69F4517A-128E-4FBF-8FFF-D89D60015239}" destId="{246E768F-555D-47FA-B294-B9310DEF66F4}" srcOrd="20" destOrd="0" presId="urn:microsoft.com/office/officeart/2005/8/layout/list1"/>
    <dgm:cxn modelId="{E37D1828-FF8E-4C0C-BA94-C822CB29BF42}" type="presParOf" srcId="{246E768F-555D-47FA-B294-B9310DEF66F4}" destId="{869AA199-DAFB-453E-9FC5-1F6937BE3DEB}" srcOrd="0" destOrd="0" presId="urn:microsoft.com/office/officeart/2005/8/layout/list1"/>
    <dgm:cxn modelId="{0C859A07-2825-4A37-A1E3-985F5935B778}" type="presParOf" srcId="{246E768F-555D-47FA-B294-B9310DEF66F4}" destId="{C282233C-59F3-434D-95A7-7BD02293175B}" srcOrd="1" destOrd="0" presId="urn:microsoft.com/office/officeart/2005/8/layout/list1"/>
    <dgm:cxn modelId="{39990B8D-387A-4F47-86CF-B7EBBBBE3A50}" type="presParOf" srcId="{69F4517A-128E-4FBF-8FFF-D89D60015239}" destId="{28B3A37E-0FE2-4A5E-B656-6902083F1978}" srcOrd="21" destOrd="0" presId="urn:microsoft.com/office/officeart/2005/8/layout/list1"/>
    <dgm:cxn modelId="{85C0FB47-1860-412B-9683-162E87100B06}" type="presParOf" srcId="{69F4517A-128E-4FBF-8FFF-D89D60015239}" destId="{BDD4B6C6-2659-43A0-9C6E-AA0EF9833C6C}" srcOrd="22" destOrd="0" presId="urn:microsoft.com/office/officeart/2005/8/layout/list1"/>
    <dgm:cxn modelId="{107E1825-C66B-485D-B87D-5FF2EB5145F5}" type="presParOf" srcId="{69F4517A-128E-4FBF-8FFF-D89D60015239}" destId="{C9C0E62D-055D-4252-94FF-823E90F9C2DE}" srcOrd="23" destOrd="0" presId="urn:microsoft.com/office/officeart/2005/8/layout/list1"/>
    <dgm:cxn modelId="{4A6F37D5-5207-4DA9-9AB6-569FA086A37D}" type="presParOf" srcId="{69F4517A-128E-4FBF-8FFF-D89D60015239}" destId="{C697FF2D-5ADE-4E15-B164-5B1FC0566CF2}" srcOrd="24" destOrd="0" presId="urn:microsoft.com/office/officeart/2005/8/layout/list1"/>
    <dgm:cxn modelId="{F9CADA4F-4AA4-46AC-8EEB-495816CBE70E}" type="presParOf" srcId="{C697FF2D-5ADE-4E15-B164-5B1FC0566CF2}" destId="{06F97514-015D-459C-93E6-E615080D0A68}" srcOrd="0" destOrd="0" presId="urn:microsoft.com/office/officeart/2005/8/layout/list1"/>
    <dgm:cxn modelId="{AEC1FDDD-8ADD-45FE-A309-FC8E116AC4EB}" type="presParOf" srcId="{C697FF2D-5ADE-4E15-B164-5B1FC0566CF2}" destId="{0897A9DE-270B-47DD-99A7-1F83F5D276A4}" srcOrd="1" destOrd="0" presId="urn:microsoft.com/office/officeart/2005/8/layout/list1"/>
    <dgm:cxn modelId="{0D3939BE-6599-4E06-BE44-A6D016E1C129}" type="presParOf" srcId="{69F4517A-128E-4FBF-8FFF-D89D60015239}" destId="{89EA4548-13FE-4C61-8B82-D13C6A3C7307}" srcOrd="25" destOrd="0" presId="urn:microsoft.com/office/officeart/2005/8/layout/list1"/>
    <dgm:cxn modelId="{53C86E31-B1C6-459D-B690-7B2C786BCE94}" type="presParOf" srcId="{69F4517A-128E-4FBF-8FFF-D89D60015239}" destId="{B2A94D59-5EF7-492F-BEA4-27CB5C5453C9}" srcOrd="26" destOrd="0" presId="urn:microsoft.com/office/officeart/2005/8/layout/list1"/>
    <dgm:cxn modelId="{6B74B995-CA46-47AD-A135-D3F6842A760E}" type="presParOf" srcId="{69F4517A-128E-4FBF-8FFF-D89D60015239}" destId="{63C51713-6B1B-4E9F-8F7E-0533B17CA539}" srcOrd="27" destOrd="0" presId="urn:microsoft.com/office/officeart/2005/8/layout/list1"/>
    <dgm:cxn modelId="{5E75B986-1FD8-4C57-98AC-4B97D6F79BB6}" type="presParOf" srcId="{69F4517A-128E-4FBF-8FFF-D89D60015239}" destId="{50F103A9-7B15-476D-8566-8B49F73D3237}" srcOrd="28" destOrd="0" presId="urn:microsoft.com/office/officeart/2005/8/layout/list1"/>
    <dgm:cxn modelId="{13254B80-85FE-45F2-BC59-649C18598AC7}" type="presParOf" srcId="{50F103A9-7B15-476D-8566-8B49F73D3237}" destId="{2EB2A107-5A01-4BE1-B103-56DFA25EE80D}" srcOrd="0" destOrd="0" presId="urn:microsoft.com/office/officeart/2005/8/layout/list1"/>
    <dgm:cxn modelId="{EB54B1AA-E75D-4C6B-BEA5-EE76FB49C804}" type="presParOf" srcId="{50F103A9-7B15-476D-8566-8B49F73D3237}" destId="{777D0B27-D54B-47AE-8166-82EB7867B611}" srcOrd="1" destOrd="0" presId="urn:microsoft.com/office/officeart/2005/8/layout/list1"/>
    <dgm:cxn modelId="{3534DBA6-A5E4-4051-9FB8-93178CE9B66E}" type="presParOf" srcId="{69F4517A-128E-4FBF-8FFF-D89D60015239}" destId="{9EAC4661-E339-4DE2-996D-4C665C5263CB}" srcOrd="29" destOrd="0" presId="urn:microsoft.com/office/officeart/2005/8/layout/list1"/>
    <dgm:cxn modelId="{C89E943A-BB62-404B-86DA-8A5F77DC4EE3}" type="presParOf" srcId="{69F4517A-128E-4FBF-8FFF-D89D60015239}" destId="{6B843024-4CA6-46C7-9428-45A921DC3745}" srcOrd="3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7CB63-37F6-40C0-A7DC-FE9547850288}">
      <dsp:nvSpPr>
        <dsp:cNvPr id="0" name=""/>
        <dsp:cNvSpPr/>
      </dsp:nvSpPr>
      <dsp:spPr>
        <a:xfrm>
          <a:off x="429250" y="1547"/>
          <a:ext cx="4380904" cy="262854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Magento 2 Front End Developers</a:t>
          </a:r>
          <a:endParaRPr lang="en-IE" sz="4300" kern="1200" dirty="0"/>
        </a:p>
      </dsp:txBody>
      <dsp:txXfrm>
        <a:off x="429250" y="1547"/>
        <a:ext cx="4380904" cy="2628542"/>
      </dsp:txXfrm>
    </dsp:sp>
    <dsp:sp modelId="{0609A5B7-9EF4-489C-97D7-9AEDDAF9A493}">
      <dsp:nvSpPr>
        <dsp:cNvPr id="0" name=""/>
        <dsp:cNvSpPr/>
      </dsp:nvSpPr>
      <dsp:spPr>
        <a:xfrm>
          <a:off x="5248245" y="1547"/>
          <a:ext cx="4380904" cy="262854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Requirements Discovery in Adobe Commerce</a:t>
          </a:r>
          <a:endParaRPr lang="en-IE" sz="4300" kern="1200" dirty="0"/>
        </a:p>
      </dsp:txBody>
      <dsp:txXfrm>
        <a:off x="5248245" y="1547"/>
        <a:ext cx="4380904" cy="2628542"/>
      </dsp:txXfrm>
    </dsp:sp>
    <dsp:sp modelId="{D2CFD535-A57F-4BE6-9BBD-AE84A557ABA5}">
      <dsp:nvSpPr>
        <dsp:cNvPr id="0" name=""/>
        <dsp:cNvSpPr/>
      </dsp:nvSpPr>
      <dsp:spPr>
        <a:xfrm>
          <a:off x="429250" y="3068180"/>
          <a:ext cx="4380904" cy="262854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Magento 2 Development Essentials</a:t>
          </a:r>
          <a:endParaRPr lang="en-IE" sz="4300" kern="1200" dirty="0"/>
        </a:p>
      </dsp:txBody>
      <dsp:txXfrm>
        <a:off x="429250" y="3068180"/>
        <a:ext cx="4380904" cy="2628542"/>
      </dsp:txXfrm>
    </dsp:sp>
    <dsp:sp modelId="{6681AC1A-48F1-42DE-933A-0BFC89505C5A}">
      <dsp:nvSpPr>
        <dsp:cNvPr id="0" name=""/>
        <dsp:cNvSpPr/>
      </dsp:nvSpPr>
      <dsp:spPr>
        <a:xfrm>
          <a:off x="5248245" y="3068180"/>
          <a:ext cx="4380904" cy="262854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dirty="0"/>
            <a:t>Adobe Commerce Cloud for Developers </a:t>
          </a:r>
          <a:endParaRPr lang="en-IE" sz="4300" kern="1200" dirty="0"/>
        </a:p>
      </dsp:txBody>
      <dsp:txXfrm>
        <a:off x="5248245" y="3068180"/>
        <a:ext cx="4380904" cy="26285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4E2A3-0575-48DD-BAC9-0B52306A4297}">
      <dsp:nvSpPr>
        <dsp:cNvPr id="0" name=""/>
        <dsp:cNvSpPr/>
      </dsp:nvSpPr>
      <dsp:spPr>
        <a:xfrm>
          <a:off x="0" y="2597179"/>
          <a:ext cx="12192000" cy="730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486AC-F076-4636-B662-883E6A73AB98}">
      <dsp:nvSpPr>
        <dsp:cNvPr id="0" name=""/>
        <dsp:cNvSpPr/>
      </dsp:nvSpPr>
      <dsp:spPr>
        <a:xfrm>
          <a:off x="609600" y="2169140"/>
          <a:ext cx="8534400" cy="85608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289050">
            <a:lnSpc>
              <a:spcPct val="90000"/>
            </a:lnSpc>
            <a:spcBef>
              <a:spcPct val="0"/>
            </a:spcBef>
            <a:spcAft>
              <a:spcPct val="35000"/>
            </a:spcAft>
            <a:buNone/>
          </a:pPr>
          <a:r>
            <a:rPr lang="en-GB" sz="2900" b="1" kern="1200" dirty="0">
              <a:latin typeface="Inter" panose="020B0604020202020204" charset="0"/>
              <a:ea typeface="Inter" panose="020B0604020202020204" charset="0"/>
            </a:rPr>
            <a:t>Requirements Discovery in Adobe Commerce</a:t>
          </a:r>
          <a:endParaRPr lang="en-IE" sz="2900" b="1" kern="1200" dirty="0">
            <a:latin typeface="Inter" panose="020B0604020202020204" charset="0"/>
            <a:ea typeface="Inter" panose="020B0604020202020204" charset="0"/>
          </a:endParaRPr>
        </a:p>
      </dsp:txBody>
      <dsp:txXfrm>
        <a:off x="651390" y="2210930"/>
        <a:ext cx="8450820" cy="772500"/>
      </dsp:txXfrm>
    </dsp:sp>
    <dsp:sp modelId="{D040620C-99B8-4E80-AFD6-FD00283B20D4}">
      <dsp:nvSpPr>
        <dsp:cNvPr id="0" name=""/>
        <dsp:cNvSpPr/>
      </dsp:nvSpPr>
      <dsp:spPr>
        <a:xfrm>
          <a:off x="0" y="3912620"/>
          <a:ext cx="12192000" cy="7308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E93AC616-8B0C-4CF7-B6B3-3A15EED13A4C}">
      <dsp:nvSpPr>
        <dsp:cNvPr id="0" name=""/>
        <dsp:cNvSpPr/>
      </dsp:nvSpPr>
      <dsp:spPr>
        <a:xfrm>
          <a:off x="609600" y="3484580"/>
          <a:ext cx="8534400" cy="85608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289050">
            <a:lnSpc>
              <a:spcPct val="90000"/>
            </a:lnSpc>
            <a:spcBef>
              <a:spcPct val="0"/>
            </a:spcBef>
            <a:spcAft>
              <a:spcPct val="35000"/>
            </a:spcAft>
            <a:buNone/>
          </a:pPr>
          <a:r>
            <a:rPr lang="en-GB" sz="2900" b="1" kern="1200" dirty="0">
              <a:latin typeface="Inter" panose="020B0604020202020204" charset="0"/>
              <a:ea typeface="Inter" panose="020B0604020202020204" charset="0"/>
            </a:rPr>
            <a:t>Managing Your Adobe Commerce Store</a:t>
          </a:r>
          <a:endParaRPr lang="en-IE" sz="2900" b="1" kern="1200" dirty="0">
            <a:latin typeface="Inter" panose="020B0604020202020204" charset="0"/>
            <a:ea typeface="Inter" panose="020B0604020202020204" charset="0"/>
          </a:endParaRPr>
        </a:p>
      </dsp:txBody>
      <dsp:txXfrm>
        <a:off x="651390" y="3526370"/>
        <a:ext cx="8450820" cy="772500"/>
      </dsp:txXfrm>
    </dsp:sp>
    <dsp:sp modelId="{1FFD6813-9FF5-4E73-8F2C-68B6187D1615}">
      <dsp:nvSpPr>
        <dsp:cNvPr id="0" name=""/>
        <dsp:cNvSpPr/>
      </dsp:nvSpPr>
      <dsp:spPr>
        <a:xfrm>
          <a:off x="0" y="5228060"/>
          <a:ext cx="12192000" cy="7308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2FA0B062-ADC0-42AB-AEE2-4601E4151F67}">
      <dsp:nvSpPr>
        <dsp:cNvPr id="0" name=""/>
        <dsp:cNvSpPr/>
      </dsp:nvSpPr>
      <dsp:spPr>
        <a:xfrm>
          <a:off x="609600" y="4800020"/>
          <a:ext cx="8534400" cy="85608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1289050">
            <a:lnSpc>
              <a:spcPct val="90000"/>
            </a:lnSpc>
            <a:spcBef>
              <a:spcPct val="0"/>
            </a:spcBef>
            <a:spcAft>
              <a:spcPct val="35000"/>
            </a:spcAft>
            <a:buNone/>
          </a:pPr>
          <a:r>
            <a:rPr lang="en-GB" sz="2900" b="1" kern="1200" dirty="0">
              <a:latin typeface="Inter" panose="020B0604020202020204" charset="0"/>
              <a:ea typeface="Inter" panose="020B0604020202020204" charset="0"/>
            </a:rPr>
            <a:t>Manage Your Adobe Commerce Catalog</a:t>
          </a:r>
          <a:endParaRPr lang="en-IE" sz="2900" b="1" kern="1200" dirty="0">
            <a:latin typeface="Inter" panose="020B0604020202020204" charset="0"/>
            <a:ea typeface="Inter" panose="020B0604020202020204" charset="0"/>
          </a:endParaRPr>
        </a:p>
      </dsp:txBody>
      <dsp:txXfrm>
        <a:off x="651390" y="4841810"/>
        <a:ext cx="8450820"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A1A3-7941-4B2F-BFFC-EFE2DA748712}">
      <dsp:nvSpPr>
        <dsp:cNvPr id="0" name=""/>
        <dsp:cNvSpPr/>
      </dsp:nvSpPr>
      <dsp:spPr>
        <a:xfrm>
          <a:off x="0" y="456439"/>
          <a:ext cx="121920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FB8005-6E0C-4A9C-8C95-80E09CE3DFDC}">
      <dsp:nvSpPr>
        <dsp:cNvPr id="0" name=""/>
        <dsp:cNvSpPr/>
      </dsp:nvSpPr>
      <dsp:spPr>
        <a:xfrm>
          <a:off x="609600" y="131719"/>
          <a:ext cx="853440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Magento Security for Developers OD</a:t>
          </a:r>
          <a:endParaRPr lang="en-IE" sz="2200" b="1" kern="1200" dirty="0">
            <a:latin typeface="Inter" panose="020B0604020202020204" charset="0"/>
            <a:ea typeface="Inter" panose="020B0604020202020204" charset="0"/>
          </a:endParaRPr>
        </a:p>
      </dsp:txBody>
      <dsp:txXfrm>
        <a:off x="641303" y="163422"/>
        <a:ext cx="8470994" cy="586034"/>
      </dsp:txXfrm>
    </dsp:sp>
    <dsp:sp modelId="{DC3F4789-3C2A-43D9-8340-1F9D4DD1A9B6}">
      <dsp:nvSpPr>
        <dsp:cNvPr id="0" name=""/>
        <dsp:cNvSpPr/>
      </dsp:nvSpPr>
      <dsp:spPr>
        <a:xfrm>
          <a:off x="0" y="1454359"/>
          <a:ext cx="12192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5CD37C-4069-4C8A-B676-DEBF98F23C47}">
      <dsp:nvSpPr>
        <dsp:cNvPr id="0" name=""/>
        <dsp:cNvSpPr/>
      </dsp:nvSpPr>
      <dsp:spPr>
        <a:xfrm>
          <a:off x="609600" y="1129640"/>
          <a:ext cx="853440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Commerce Cloud for Developers OD</a:t>
          </a:r>
          <a:endParaRPr lang="en-IE" sz="2200" b="1" kern="1200" dirty="0">
            <a:latin typeface="Inter" panose="020B0604020202020204" charset="0"/>
            <a:ea typeface="Inter" panose="020B0604020202020204" charset="0"/>
          </a:endParaRPr>
        </a:p>
      </dsp:txBody>
      <dsp:txXfrm>
        <a:off x="641303" y="1161343"/>
        <a:ext cx="8470994" cy="586034"/>
      </dsp:txXfrm>
    </dsp:sp>
    <dsp:sp modelId="{C18F6406-7029-461E-BB3D-4FACA9148D3F}">
      <dsp:nvSpPr>
        <dsp:cNvPr id="0" name=""/>
        <dsp:cNvSpPr/>
      </dsp:nvSpPr>
      <dsp:spPr>
        <a:xfrm>
          <a:off x="0" y="2452280"/>
          <a:ext cx="12192000"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B8ED03-A91A-4951-8A67-B06107284068}">
      <dsp:nvSpPr>
        <dsp:cNvPr id="0" name=""/>
        <dsp:cNvSpPr/>
      </dsp:nvSpPr>
      <dsp:spPr>
        <a:xfrm>
          <a:off x="609600" y="2127559"/>
          <a:ext cx="853440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Page Builder for Business Users OD</a:t>
          </a:r>
          <a:endParaRPr lang="en-IE" sz="2200" b="1" kern="1200" dirty="0">
            <a:latin typeface="Inter" panose="020B0604020202020204" charset="0"/>
            <a:ea typeface="Inter" panose="020B0604020202020204" charset="0"/>
          </a:endParaRPr>
        </a:p>
      </dsp:txBody>
      <dsp:txXfrm>
        <a:off x="641303" y="2159262"/>
        <a:ext cx="8470994" cy="586034"/>
      </dsp:txXfrm>
    </dsp:sp>
    <dsp:sp modelId="{E0CAC534-7321-46B1-BF97-6B0435D6B8B5}">
      <dsp:nvSpPr>
        <dsp:cNvPr id="0" name=""/>
        <dsp:cNvSpPr/>
      </dsp:nvSpPr>
      <dsp:spPr>
        <a:xfrm>
          <a:off x="0" y="3450200"/>
          <a:ext cx="12192000" cy="5544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679D17-078C-4521-86C1-35A88BFB0265}">
      <dsp:nvSpPr>
        <dsp:cNvPr id="0" name=""/>
        <dsp:cNvSpPr/>
      </dsp:nvSpPr>
      <dsp:spPr>
        <a:xfrm>
          <a:off x="609600" y="3125480"/>
          <a:ext cx="8534400" cy="6494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Managing Your Magento 2 Store OD</a:t>
          </a:r>
          <a:endParaRPr lang="en-IE" sz="2200" b="1" kern="1200" dirty="0">
            <a:latin typeface="Inter" panose="020B0604020202020204" charset="0"/>
            <a:ea typeface="Inter" panose="020B0604020202020204" charset="0"/>
          </a:endParaRPr>
        </a:p>
      </dsp:txBody>
      <dsp:txXfrm>
        <a:off x="641303" y="3157183"/>
        <a:ext cx="8470994" cy="586034"/>
      </dsp:txXfrm>
    </dsp:sp>
    <dsp:sp modelId="{1FA3B9E0-A086-40CC-99B3-D661D159878B}">
      <dsp:nvSpPr>
        <dsp:cNvPr id="0" name=""/>
        <dsp:cNvSpPr/>
      </dsp:nvSpPr>
      <dsp:spPr>
        <a:xfrm>
          <a:off x="0" y="4448120"/>
          <a:ext cx="12192000" cy="5544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C6D18A-14D1-410C-955D-9CE948E50E33}">
      <dsp:nvSpPr>
        <dsp:cNvPr id="0" name=""/>
        <dsp:cNvSpPr/>
      </dsp:nvSpPr>
      <dsp:spPr>
        <a:xfrm>
          <a:off x="609600" y="4123400"/>
          <a:ext cx="8534400" cy="64944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Getting Started with JavaScript OD</a:t>
          </a:r>
          <a:endParaRPr lang="en-IE" sz="2200" b="1" kern="1200" dirty="0">
            <a:latin typeface="Inter" panose="020B0604020202020204" charset="0"/>
            <a:ea typeface="Inter" panose="020B0604020202020204" charset="0"/>
          </a:endParaRPr>
        </a:p>
      </dsp:txBody>
      <dsp:txXfrm>
        <a:off x="641303" y="4155103"/>
        <a:ext cx="8470994" cy="586034"/>
      </dsp:txXfrm>
    </dsp:sp>
    <dsp:sp modelId="{BDD4B6C6-2659-43A0-9C6E-AA0EF9833C6C}">
      <dsp:nvSpPr>
        <dsp:cNvPr id="0" name=""/>
        <dsp:cNvSpPr/>
      </dsp:nvSpPr>
      <dsp:spPr>
        <a:xfrm>
          <a:off x="0" y="5446040"/>
          <a:ext cx="12192000" cy="554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82233C-59F3-434D-95A7-7BD02293175B}">
      <dsp:nvSpPr>
        <dsp:cNvPr id="0" name=""/>
        <dsp:cNvSpPr/>
      </dsp:nvSpPr>
      <dsp:spPr>
        <a:xfrm>
          <a:off x="609600" y="5121320"/>
          <a:ext cx="8534400" cy="6494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Front End Core Concepts for Developers OD</a:t>
          </a:r>
          <a:endParaRPr lang="en-IE" sz="2200" b="1" kern="1200" dirty="0">
            <a:latin typeface="Inter" panose="020B0604020202020204" charset="0"/>
            <a:ea typeface="Inter" panose="020B0604020202020204" charset="0"/>
          </a:endParaRPr>
        </a:p>
      </dsp:txBody>
      <dsp:txXfrm>
        <a:off x="641303" y="5153023"/>
        <a:ext cx="8470994" cy="586034"/>
      </dsp:txXfrm>
    </dsp:sp>
    <dsp:sp modelId="{B2A94D59-5EF7-492F-BEA4-27CB5C5453C9}">
      <dsp:nvSpPr>
        <dsp:cNvPr id="0" name=""/>
        <dsp:cNvSpPr/>
      </dsp:nvSpPr>
      <dsp:spPr>
        <a:xfrm>
          <a:off x="0" y="6443959"/>
          <a:ext cx="12192000" cy="5544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97A9DE-270B-47DD-99A7-1F83F5D276A4}">
      <dsp:nvSpPr>
        <dsp:cNvPr id="0" name=""/>
        <dsp:cNvSpPr/>
      </dsp:nvSpPr>
      <dsp:spPr>
        <a:xfrm>
          <a:off x="609600" y="6119240"/>
          <a:ext cx="8534400" cy="6494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Fundamentals of Magento Development v2.3  OD</a:t>
          </a:r>
          <a:endParaRPr lang="en-IE" sz="2200" b="1" kern="1200" dirty="0">
            <a:latin typeface="Inter" panose="020B0604020202020204" charset="0"/>
            <a:ea typeface="Inter" panose="020B0604020202020204" charset="0"/>
          </a:endParaRPr>
        </a:p>
      </dsp:txBody>
      <dsp:txXfrm>
        <a:off x="641303" y="6150943"/>
        <a:ext cx="8470994" cy="586034"/>
      </dsp:txXfrm>
    </dsp:sp>
    <dsp:sp modelId="{6B843024-4CA6-46C7-9428-45A921DC3745}">
      <dsp:nvSpPr>
        <dsp:cNvPr id="0" name=""/>
        <dsp:cNvSpPr/>
      </dsp:nvSpPr>
      <dsp:spPr>
        <a:xfrm>
          <a:off x="0" y="7441880"/>
          <a:ext cx="12192000" cy="554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7D0B27-D54B-47AE-8166-82EB7867B611}">
      <dsp:nvSpPr>
        <dsp:cNvPr id="0" name=""/>
        <dsp:cNvSpPr/>
      </dsp:nvSpPr>
      <dsp:spPr>
        <a:xfrm>
          <a:off x="609600" y="7117160"/>
          <a:ext cx="853440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977900">
            <a:lnSpc>
              <a:spcPct val="90000"/>
            </a:lnSpc>
            <a:spcBef>
              <a:spcPct val="0"/>
            </a:spcBef>
            <a:spcAft>
              <a:spcPct val="35000"/>
            </a:spcAft>
            <a:buNone/>
          </a:pPr>
          <a:r>
            <a:rPr lang="en-GB" sz="2200" b="1" kern="1200" dirty="0">
              <a:latin typeface="Inter" panose="020B0604020202020204" charset="0"/>
              <a:ea typeface="Inter" panose="020B0604020202020204" charset="0"/>
            </a:rPr>
            <a:t>B2B for Business Users OD</a:t>
          </a:r>
          <a:endParaRPr lang="en-IE" sz="2200" b="1" kern="1200" dirty="0">
            <a:latin typeface="Inter" panose="020B0604020202020204" charset="0"/>
            <a:ea typeface="Inter" panose="020B0604020202020204" charset="0"/>
          </a:endParaRPr>
        </a:p>
      </dsp:txBody>
      <dsp:txXfrm>
        <a:off x="641303" y="7148863"/>
        <a:ext cx="847099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808CD8-24FF-4868-9B86-000851624BF6}" type="datetimeFigureOut">
              <a:rPr lang="en-IE" smtClean="0"/>
              <a:t>09/06/2021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6BC5-14E2-46B8-B38A-065DD3141530}" type="slidenum">
              <a:rPr lang="en-IE" smtClean="0"/>
              <a:t>‹#›</a:t>
            </a:fld>
            <a:endParaRPr lang="en-IE"/>
          </a:p>
        </p:txBody>
      </p:sp>
    </p:spTree>
    <p:extLst>
      <p:ext uri="{BB962C8B-B14F-4D97-AF65-F5344CB8AC3E}">
        <p14:creationId xmlns:p14="http://schemas.microsoft.com/office/powerpoint/2010/main" val="4183822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all the decisions we make well thought out? Maybe, maybe not always but it really helps if you have good knowledge!</a:t>
            </a:r>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2</a:t>
            </a:fld>
            <a:endParaRPr lang="en-IE"/>
          </a:p>
        </p:txBody>
      </p:sp>
    </p:spTree>
    <p:extLst>
      <p:ext uri="{BB962C8B-B14F-4D97-AF65-F5344CB8AC3E}">
        <p14:creationId xmlns:p14="http://schemas.microsoft.com/office/powerpoint/2010/main" val="1134319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MBI – Documentation for merchants and tutorials for MBI to help manage your Magento data – info for data users, data analysts, admins, best practices, tutorials as well as installation info</a:t>
            </a:r>
          </a:p>
          <a:p>
            <a:endParaRPr lang="en-GB" dirty="0"/>
          </a:p>
          <a:p>
            <a:r>
              <a:rPr lang="en-GB" dirty="0"/>
              <a:t>MYM2S – 5 days x 5 hours (2,700 USD)</a:t>
            </a:r>
          </a:p>
          <a:p>
            <a:r>
              <a:rPr lang="en-GB" sz="1200" b="0" i="0" kern="1200" dirty="0">
                <a:solidFill>
                  <a:schemeClr val="tx1"/>
                </a:solidFill>
                <a:effectLst/>
                <a:latin typeface="+mn-lt"/>
                <a:ea typeface="+mn-ea"/>
                <a:cs typeface="+mn-cs"/>
              </a:rPr>
              <a:t>learn the basic information needed to set up and manage a Magento 2 store.</a:t>
            </a:r>
          </a:p>
          <a:p>
            <a:r>
              <a:rPr lang="en-GB" dirty="0"/>
              <a:t>After completing this course, you will be able to: • Set up and manage your catalog, including category structure, product types, using layered navigation, multiple inventory sources, and product relations • Manage customer accounts and groups • Set up and use tax rules, payment and shipping methods, store emails, and reports • Create and manage orders, invoices, shipments, and credit memos • Create and manage content including blocks, widgets, and category landing pages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MYM2 CATALOG 5 days x 5 hours (2,700 USD)</a:t>
            </a:r>
          </a:p>
          <a:p>
            <a:r>
              <a:rPr lang="en-GB" sz="1200" b="0" i="0" kern="1200" dirty="0">
                <a:solidFill>
                  <a:schemeClr val="tx1"/>
                </a:solidFill>
                <a:effectLst/>
                <a:latin typeface="+mn-lt"/>
                <a:ea typeface="+mn-ea"/>
                <a:cs typeface="+mn-cs"/>
              </a:rPr>
              <a:t>learn to set up an effective structure and framework for displaying and operating your catalog. Students will also gather decision criteria and see the impact these decisions have on performance, cost of operations and the customer experience. Advanced hands-on exercises will benefit new and experienced business users</a:t>
            </a:r>
            <a:endParaRPr lang="en-GB" dirty="0"/>
          </a:p>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11</a:t>
            </a:fld>
            <a:endParaRPr lang="en-IE"/>
          </a:p>
        </p:txBody>
      </p:sp>
    </p:spTree>
    <p:extLst>
      <p:ext uri="{BB962C8B-B14F-4D97-AF65-F5344CB8AC3E}">
        <p14:creationId xmlns:p14="http://schemas.microsoft.com/office/powerpoint/2010/main" val="28464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5000 USD one individual 12 months access to every course OD and ILT – ONLY GET ACCESS TO THESE COURSES THROUGH Subscription ALL ACCESS PASS or SPP if partner</a:t>
            </a:r>
          </a:p>
          <a:p>
            <a:endParaRPr lang="en-GB" dirty="0"/>
          </a:p>
          <a:p>
            <a:r>
              <a:rPr lang="en-GB" dirty="0"/>
              <a:t>Magento Security for Devs - </a:t>
            </a:r>
            <a:r>
              <a:rPr lang="en-GB" sz="1200" b="0" i="0" kern="1200" dirty="0">
                <a:solidFill>
                  <a:schemeClr val="tx1"/>
                </a:solidFill>
                <a:effectLst/>
                <a:latin typeface="+mn-lt"/>
                <a:ea typeface="+mn-ea"/>
                <a:cs typeface="+mn-cs"/>
              </a:rPr>
              <a:t>Learn to securely deploy Magento 2 projects. With the rise of global fraud and data breaches, security has become a priority for Ecommerce platform. Gain the knowledge of security best practices and protocols to minimize the risk of data breach and payment fraud. This course will familiarize you with security best practices to enable you to support your development team working with the Magento 2 platform.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Page Builder </a:t>
            </a:r>
          </a:p>
          <a:p>
            <a:r>
              <a:rPr lang="en-GB" sz="1200" b="0" i="0" kern="1200" dirty="0">
                <a:solidFill>
                  <a:schemeClr val="tx1"/>
                </a:solidFill>
                <a:effectLst/>
                <a:latin typeface="+mn-lt"/>
                <a:ea typeface="+mn-ea"/>
                <a:cs typeface="+mn-cs"/>
              </a:rPr>
              <a:t>his course teaches Page Builder functionality by providing an overview of the tool and introducing real-life scenarios with their solutions. Students will create and revise content with Page Builder, receive an introduction to the Design System concept, and receive tips for working with your team to customize Page Builder to your brand. This course contains many follow-along exercises and a lab to test your new skills. This course will be beneficial for new and experienced Magento users who create content rich pages using Magento v2.3.1 and above.</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B2B</a:t>
            </a:r>
          </a:p>
          <a:p>
            <a:r>
              <a:rPr lang="en-GB" sz="1200" b="0" i="0" kern="1200" dirty="0">
                <a:solidFill>
                  <a:schemeClr val="tx1"/>
                </a:solidFill>
                <a:effectLst/>
                <a:latin typeface="+mn-lt"/>
                <a:ea typeface="+mn-ea"/>
                <a:cs typeface="+mn-cs"/>
              </a:rPr>
              <a:t>This course provides an overview of the Magento B2B features, including an introduction to setting up and configuring </a:t>
            </a:r>
            <a:r>
              <a:rPr lang="en-GB" sz="1200" b="0" i="0" kern="1200" dirty="0" err="1">
                <a:solidFill>
                  <a:schemeClr val="tx1"/>
                </a:solidFill>
                <a:effectLst/>
                <a:latin typeface="+mn-lt"/>
                <a:ea typeface="+mn-ea"/>
                <a:cs typeface="+mn-cs"/>
              </a:rPr>
              <a:t>catalogs</a:t>
            </a:r>
            <a:r>
              <a:rPr lang="en-GB" sz="1200" b="0" i="0" kern="1200" dirty="0">
                <a:solidFill>
                  <a:schemeClr val="tx1"/>
                </a:solidFill>
                <a:effectLst/>
                <a:latin typeface="+mn-lt"/>
                <a:ea typeface="+mn-ea"/>
                <a:cs typeface="+mn-cs"/>
              </a:rPr>
              <a:t>. It covers setting up company information for B2B partners which includes identifying financial information such as credit and payment methods, B2B partner roles such as company admin and purchasing team, and permissions such as controlling access to B2B orders and quotes. It walks through the B2B storefront purchasing experience and backend order process. It also covers the B2B purchasing and checkout processes including methods of placing orders, requesting and issuing quotes, using purchase orders, reordering, viewing credit balances, and tracking purchases. This course is based on Magento Commerce 2.3.x.</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dirty="0"/>
          </a:p>
          <a:p>
            <a:endParaRPr lang="en-GB" dirty="0"/>
          </a:p>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12</a:t>
            </a:fld>
            <a:endParaRPr lang="en-IE"/>
          </a:p>
        </p:txBody>
      </p:sp>
    </p:spTree>
    <p:extLst>
      <p:ext uri="{BB962C8B-B14F-4D97-AF65-F5344CB8AC3E}">
        <p14:creationId xmlns:p14="http://schemas.microsoft.com/office/powerpoint/2010/main" val="3254952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13</a:t>
            </a:fld>
            <a:endParaRPr lang="en-IE"/>
          </a:p>
        </p:txBody>
      </p:sp>
    </p:spTree>
    <p:extLst>
      <p:ext uri="{BB962C8B-B14F-4D97-AF65-F5344CB8AC3E}">
        <p14:creationId xmlns:p14="http://schemas.microsoft.com/office/powerpoint/2010/main" val="1098040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Pair new employees up with a buddy</a:t>
            </a:r>
          </a:p>
          <a:p>
            <a:endParaRPr lang="en-GB" dirty="0"/>
          </a:p>
          <a:p>
            <a:r>
              <a:rPr lang="en-GB" dirty="0"/>
              <a:t>Have a mentor</a:t>
            </a:r>
          </a:p>
          <a:p>
            <a:endParaRPr lang="en-GB" dirty="0"/>
          </a:p>
          <a:p>
            <a:r>
              <a:rPr lang="en-GB" dirty="0"/>
              <a:t>Let them work on projects and be involved </a:t>
            </a:r>
          </a:p>
          <a:p>
            <a:endParaRPr lang="en-GB" dirty="0"/>
          </a:p>
          <a:p>
            <a:r>
              <a:rPr lang="en-GB" dirty="0"/>
              <a:t>Develop Magento Masters who are experts in …. Your go to person</a:t>
            </a:r>
          </a:p>
          <a:p>
            <a:endParaRPr lang="en-GB" dirty="0"/>
          </a:p>
          <a:p>
            <a:r>
              <a:rPr lang="en-GB" dirty="0"/>
              <a:t>When people join your organization – develop a plan for them so they are progressing towards certification and skills mastery</a:t>
            </a:r>
          </a:p>
          <a:p>
            <a:endParaRPr lang="en-GB" dirty="0"/>
          </a:p>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14</a:t>
            </a:fld>
            <a:endParaRPr lang="en-IE"/>
          </a:p>
        </p:txBody>
      </p:sp>
    </p:spTree>
    <p:extLst>
      <p:ext uri="{BB962C8B-B14F-4D97-AF65-F5344CB8AC3E}">
        <p14:creationId xmlns:p14="http://schemas.microsoft.com/office/powerpoint/2010/main" val="1132321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Professional 0-12 months of learning and work exp – Business Practitioner and Developer Roles</a:t>
            </a:r>
          </a:p>
          <a:p>
            <a:endParaRPr lang="en-GB" dirty="0"/>
          </a:p>
          <a:p>
            <a:r>
              <a:rPr lang="en-GB" dirty="0"/>
              <a:t>Certified Expert 1-3 years of project experience working independently on challenging projects – Business Practitioner and Developer Roles</a:t>
            </a:r>
          </a:p>
          <a:p>
            <a:endParaRPr lang="en-GB" dirty="0"/>
          </a:p>
          <a:p>
            <a:r>
              <a:rPr lang="en-GB" dirty="0"/>
              <a:t>Adobe Certified master – Min 3 years solution experience, leading complex projects, mentors others. Available for Architect Role and you must hold the Adobe Certified Expert developer to qualify</a:t>
            </a:r>
          </a:p>
          <a:p>
            <a:r>
              <a:rPr lang="en-GB" dirty="0"/>
              <a:t>Study Guides</a:t>
            </a:r>
          </a:p>
          <a:p>
            <a:r>
              <a:rPr lang="en-GB" dirty="0"/>
              <a:t>Mock exams</a:t>
            </a:r>
          </a:p>
        </p:txBody>
      </p:sp>
      <p:sp>
        <p:nvSpPr>
          <p:cNvPr id="4" name="Slide Number Placeholder 3"/>
          <p:cNvSpPr>
            <a:spLocks noGrp="1"/>
          </p:cNvSpPr>
          <p:nvPr>
            <p:ph type="sldNum" sz="quarter" idx="5"/>
          </p:nvPr>
        </p:nvSpPr>
        <p:spPr/>
        <p:txBody>
          <a:bodyPr/>
          <a:lstStyle/>
          <a:p>
            <a:fld id="{F7936BC5-14E2-46B8-B38A-065DD3141530}" type="slidenum">
              <a:rPr lang="en-IE" smtClean="0"/>
              <a:t>15</a:t>
            </a:fld>
            <a:endParaRPr lang="en-IE"/>
          </a:p>
        </p:txBody>
      </p:sp>
    </p:spTree>
    <p:extLst>
      <p:ext uri="{BB962C8B-B14F-4D97-AF65-F5344CB8AC3E}">
        <p14:creationId xmlns:p14="http://schemas.microsoft.com/office/powerpoint/2010/main" val="914854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17</a:t>
            </a:fld>
            <a:endParaRPr lang="en-IE"/>
          </a:p>
        </p:txBody>
      </p:sp>
    </p:spTree>
    <p:extLst>
      <p:ext uri="{BB962C8B-B14F-4D97-AF65-F5344CB8AC3E}">
        <p14:creationId xmlns:p14="http://schemas.microsoft.com/office/powerpoint/2010/main" val="3633916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Approx</a:t>
            </a:r>
            <a:r>
              <a:rPr lang="en-GB" dirty="0"/>
              <a:t> 90 mins x 3 plus time to review outside of these sessions to be completed for final review with all SMEs 29 June and July 1</a:t>
            </a:r>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18</a:t>
            </a:fld>
            <a:endParaRPr lang="en-IE"/>
          </a:p>
        </p:txBody>
      </p:sp>
    </p:spTree>
    <p:extLst>
      <p:ext uri="{BB962C8B-B14F-4D97-AF65-F5344CB8AC3E}">
        <p14:creationId xmlns:p14="http://schemas.microsoft.com/office/powerpoint/2010/main" val="3088662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providers in the eco-system like Swift Otter – prep courses and materials</a:t>
            </a:r>
          </a:p>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19</a:t>
            </a:fld>
            <a:endParaRPr lang="en-IE"/>
          </a:p>
        </p:txBody>
      </p:sp>
    </p:spTree>
    <p:extLst>
      <p:ext uri="{BB962C8B-B14F-4D97-AF65-F5344CB8AC3E}">
        <p14:creationId xmlns:p14="http://schemas.microsoft.com/office/powerpoint/2010/main" val="168493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things that happens is that we see everything working out perfectly</a:t>
            </a:r>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3</a:t>
            </a:fld>
            <a:endParaRPr lang="en-IE"/>
          </a:p>
        </p:txBody>
      </p:sp>
    </p:spTree>
    <p:extLst>
      <p:ext uri="{BB962C8B-B14F-4D97-AF65-F5344CB8AC3E}">
        <p14:creationId xmlns:p14="http://schemas.microsoft.com/office/powerpoint/2010/main" val="114436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reality is often very different with rising frustration setting in when we realize the mountain we have to climb and things start to go wrong..</a:t>
            </a:r>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4</a:t>
            </a:fld>
            <a:endParaRPr lang="en-IE"/>
          </a:p>
        </p:txBody>
      </p:sp>
    </p:spTree>
    <p:extLst>
      <p:ext uri="{BB962C8B-B14F-4D97-AF65-F5344CB8AC3E}">
        <p14:creationId xmlns:p14="http://schemas.microsoft.com/office/powerpoint/2010/main" val="1650584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the expectations of what we are asking our employees to do realistic? </a:t>
            </a:r>
          </a:p>
          <a:p>
            <a:endParaRPr lang="en-GB" dirty="0"/>
          </a:p>
          <a:p>
            <a:r>
              <a:rPr lang="en-GB" dirty="0"/>
              <a:t>SMART</a:t>
            </a:r>
          </a:p>
          <a:p>
            <a:endParaRPr lang="en-GB" dirty="0"/>
          </a:p>
          <a:p>
            <a:r>
              <a:rPr lang="en-GB" dirty="0"/>
              <a:t>Do they have the capabilities, the level of knowledge, the experience, the skills to perform that to the desired standard? If they fail, it is not their fault, it is our fault, we have failed to equip them for the task ahead.</a:t>
            </a:r>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5</a:t>
            </a:fld>
            <a:endParaRPr lang="en-IE"/>
          </a:p>
        </p:txBody>
      </p:sp>
    </p:spTree>
    <p:extLst>
      <p:ext uri="{BB962C8B-B14F-4D97-AF65-F5344CB8AC3E}">
        <p14:creationId xmlns:p14="http://schemas.microsoft.com/office/powerpoint/2010/main" val="3809138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Lack of knowledge can result in loss of business, errors, reputation damage and lots more</a:t>
            </a:r>
          </a:p>
          <a:p>
            <a:r>
              <a:rPr lang="en-GB" dirty="0"/>
              <a:t>Lack of knowledge can result in extra dependency on IT and operating costs – if you don’t train your business users how to set a promo, how to add products manage the catalog, they end up depending on the tech teams. Not want either teams want</a:t>
            </a:r>
          </a:p>
          <a:p>
            <a:endParaRPr lang="en-GB" dirty="0"/>
          </a:p>
          <a:p>
            <a:r>
              <a:rPr lang="en-GB" dirty="0"/>
              <a:t>Lack of knowledge – bad practices, short cuts, inefficient use of product solutions preventing your org from achieving business goals, can’t attract talent</a:t>
            </a:r>
          </a:p>
          <a:p>
            <a:endParaRPr lang="en-GB" dirty="0"/>
          </a:p>
          <a:p>
            <a:endParaRPr lang="en-GB" dirty="0"/>
          </a:p>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6</a:t>
            </a:fld>
            <a:endParaRPr lang="en-IE"/>
          </a:p>
        </p:txBody>
      </p:sp>
    </p:spTree>
    <p:extLst>
      <p:ext uri="{BB962C8B-B14F-4D97-AF65-F5344CB8AC3E}">
        <p14:creationId xmlns:p14="http://schemas.microsoft.com/office/powerpoint/2010/main" val="390711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Demands, deadlines and pressure</a:t>
            </a:r>
          </a:p>
          <a:p>
            <a:r>
              <a:rPr lang="en-GB" dirty="0"/>
              <a:t>We are all human and it can destroy a person’s self confidence, self- belief and self-worth to fail or feel under valued which is what happens when we ask for items, project deliverables, without equipping those people to succeed.</a:t>
            </a:r>
          </a:p>
          <a:p>
            <a:endParaRPr lang="en-GB" dirty="0"/>
          </a:p>
          <a:p>
            <a:r>
              <a:rPr lang="en-GB" dirty="0"/>
              <a:t>How many times have you seen someone be promoted to a managerial position because they are so good at what they do? Then we put them in a role they are completely unprepared for, need a completely different skill set and yet expect the same results.</a:t>
            </a:r>
          </a:p>
          <a:p>
            <a:endParaRPr lang="en-GB" dirty="0"/>
          </a:p>
          <a:p>
            <a:r>
              <a:rPr lang="en-GB" dirty="0"/>
              <a:t>It’s the same with our teams.</a:t>
            </a:r>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7</a:t>
            </a:fld>
            <a:endParaRPr lang="en-IE"/>
          </a:p>
        </p:txBody>
      </p:sp>
    </p:spTree>
    <p:extLst>
      <p:ext uri="{BB962C8B-B14F-4D97-AF65-F5344CB8AC3E}">
        <p14:creationId xmlns:p14="http://schemas.microsoft.com/office/powerpoint/2010/main" val="244290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people in your company are aware of Adobe Commerce and Magento OS and how it improves the business</a:t>
            </a:r>
          </a:p>
          <a:p>
            <a:endParaRPr lang="en-GB" dirty="0"/>
          </a:p>
          <a:p>
            <a:r>
              <a:rPr lang="en-GB" dirty="0"/>
              <a:t>They can confidently position Magento to your customers</a:t>
            </a:r>
          </a:p>
          <a:p>
            <a:endParaRPr lang="en-GB" dirty="0"/>
          </a:p>
          <a:p>
            <a:r>
              <a:rPr lang="en-GB" dirty="0"/>
              <a:t>They can complete project goals</a:t>
            </a:r>
          </a:p>
          <a:p>
            <a:endParaRPr lang="en-GB" dirty="0"/>
          </a:p>
          <a:p>
            <a:r>
              <a:rPr lang="en-GB" dirty="0"/>
              <a:t>Higher motivation levels</a:t>
            </a:r>
          </a:p>
          <a:p>
            <a:endParaRPr lang="en-GB" dirty="0"/>
          </a:p>
          <a:p>
            <a:r>
              <a:rPr lang="en-GB" dirty="0"/>
              <a:t>Reduced attrition</a:t>
            </a:r>
          </a:p>
          <a:p>
            <a:endParaRPr lang="en-GB" dirty="0"/>
          </a:p>
          <a:p>
            <a:r>
              <a:rPr lang="en-GB" dirty="0"/>
              <a:t>Easier to retain and attract talent through a developmental programme and you </a:t>
            </a:r>
            <a:r>
              <a:rPr lang="en-GB" dirty="0" err="1"/>
              <a:t>mazimize</a:t>
            </a:r>
            <a:r>
              <a:rPr lang="en-GB" dirty="0"/>
              <a:t> performance and investment</a:t>
            </a:r>
          </a:p>
          <a:p>
            <a:endParaRPr lang="en-GB" dirty="0"/>
          </a:p>
          <a:p>
            <a:r>
              <a:rPr lang="en-GB" dirty="0"/>
              <a:t>Drive digital maturity from adoption to optimization</a:t>
            </a:r>
          </a:p>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8</a:t>
            </a:fld>
            <a:endParaRPr lang="en-IE"/>
          </a:p>
        </p:txBody>
      </p:sp>
    </p:spTree>
    <p:extLst>
      <p:ext uri="{BB962C8B-B14F-4D97-AF65-F5344CB8AC3E}">
        <p14:creationId xmlns:p14="http://schemas.microsoft.com/office/powerpoint/2010/main" val="2942824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9</a:t>
            </a:fld>
            <a:endParaRPr lang="en-IE"/>
          </a:p>
        </p:txBody>
      </p:sp>
    </p:spTree>
    <p:extLst>
      <p:ext uri="{BB962C8B-B14F-4D97-AF65-F5344CB8AC3E}">
        <p14:creationId xmlns:p14="http://schemas.microsoft.com/office/powerpoint/2010/main" val="158674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providers in the eco-system like Swift Otter – prep courses and materials</a:t>
            </a:r>
          </a:p>
          <a:p>
            <a:endParaRPr lang="en-GB" dirty="0"/>
          </a:p>
          <a:p>
            <a:r>
              <a:rPr lang="en-GB" dirty="0"/>
              <a:t>Front End Devs – 3-day ILT – how themes work, set up, extend core functionality to create an effective storefront, templating system, use of LESS, Magento UI library components – basic intro to PWAs, JS, Page Builder Tool and other tools integrated into Magento USD 2,700</a:t>
            </a:r>
          </a:p>
          <a:p>
            <a:endParaRPr lang="en-GB" dirty="0"/>
          </a:p>
          <a:p>
            <a:r>
              <a:rPr lang="en-GB" dirty="0"/>
              <a:t>Requirements Discovery</a:t>
            </a:r>
          </a:p>
          <a:p>
            <a:r>
              <a:rPr lang="en-GB" sz="1200" b="0" i="0" kern="1200" dirty="0">
                <a:solidFill>
                  <a:schemeClr val="tx1"/>
                </a:solidFill>
                <a:effectLst/>
                <a:latin typeface="+mn-lt"/>
                <a:ea typeface="+mn-ea"/>
                <a:cs typeface="+mn-cs"/>
              </a:rPr>
              <a:t>effective strategies and best practices for gathering Magento Implementation requirements. Using real-world scenarios gleaned from experience by Magento s Professional Services group, you’ll learn how to write user stories and use cases to collect requirements through a Magento-focused lens. You’ll also be provided with tools and templates created by the Magento team to document your user stories, use cases, and system diagrams – 2 3hour sessions 900USD</a:t>
            </a:r>
            <a:endParaRPr lang="en-GB" dirty="0"/>
          </a:p>
          <a:p>
            <a:endParaRPr lang="en-GB" dirty="0"/>
          </a:p>
          <a:p>
            <a:r>
              <a:rPr lang="en-GB" dirty="0"/>
              <a:t>Dev Essentials </a:t>
            </a:r>
          </a:p>
          <a:p>
            <a:r>
              <a:rPr lang="en-GB" sz="1200" b="0" i="0" kern="1200" dirty="0">
                <a:solidFill>
                  <a:schemeClr val="tx1"/>
                </a:solidFill>
                <a:effectLst/>
                <a:latin typeface="+mn-lt"/>
                <a:ea typeface="+mn-ea"/>
                <a:cs typeface="+mn-cs"/>
              </a:rPr>
              <a:t>Devs new to Adobe Commerce - perform simple Magento customizations using Magento techniques, dependency injection (DI), the layout system, action classes, installing/updating database schema, the web API, and more. This course aligns to preparation for the Adobe Certified Professional Developer   - </a:t>
            </a:r>
            <a:r>
              <a:rPr lang="en-GB" dirty="0"/>
              <a:t>5-hours over 8 days USD 4,700</a:t>
            </a:r>
          </a:p>
          <a:p>
            <a:endParaRPr lang="en-GB" dirty="0"/>
          </a:p>
          <a:p>
            <a:r>
              <a:rPr lang="en-GB" dirty="0"/>
              <a:t>Commerce Cloud for Devs</a:t>
            </a:r>
          </a:p>
          <a:p>
            <a:r>
              <a:rPr lang="en-GB" sz="1200" b="0" i="0" kern="1200" dirty="0">
                <a:solidFill>
                  <a:schemeClr val="tx1"/>
                </a:solidFill>
                <a:effectLst/>
                <a:latin typeface="+mn-lt"/>
                <a:ea typeface="+mn-ea"/>
                <a:cs typeface="+mn-cs"/>
              </a:rPr>
              <a:t>instructor-led online course where you will learn Cloud development best practices focusing on troubleshooting and integrations. Gain the skills to deploy, test, troubleshoot, and operate in the Cloud environment while enhancing your project operations and performance</a:t>
            </a:r>
            <a:endParaRPr lang="en-GB" dirty="0"/>
          </a:p>
          <a:p>
            <a:r>
              <a:rPr lang="en-GB" dirty="0"/>
              <a:t>5 hours x 4 days- 2,700USD</a:t>
            </a:r>
          </a:p>
          <a:p>
            <a:endParaRPr lang="en-IE" dirty="0"/>
          </a:p>
        </p:txBody>
      </p:sp>
      <p:sp>
        <p:nvSpPr>
          <p:cNvPr id="4" name="Slide Number Placeholder 3"/>
          <p:cNvSpPr>
            <a:spLocks noGrp="1"/>
          </p:cNvSpPr>
          <p:nvPr>
            <p:ph type="sldNum" sz="quarter" idx="5"/>
          </p:nvPr>
        </p:nvSpPr>
        <p:spPr/>
        <p:txBody>
          <a:bodyPr/>
          <a:lstStyle/>
          <a:p>
            <a:fld id="{F7936BC5-14E2-46B8-B38A-065DD3141530}" type="slidenum">
              <a:rPr lang="en-IE" smtClean="0"/>
              <a:t>10</a:t>
            </a:fld>
            <a:endParaRPr lang="en-IE"/>
          </a:p>
        </p:txBody>
      </p:sp>
    </p:spTree>
    <p:extLst>
      <p:ext uri="{BB962C8B-B14F-4D97-AF65-F5344CB8AC3E}">
        <p14:creationId xmlns:p14="http://schemas.microsoft.com/office/powerpoint/2010/main" val="938163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Divider [Dark-B]">
    <p:bg>
      <p:bgRef idx="1001">
        <a:schemeClr val="bg1"/>
      </p:bgRef>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C1E84E48-4621-413D-8B33-D60987BD97E9}"/>
              </a:ext>
            </a:extLst>
          </p:cNvPr>
          <p:cNvPicPr>
            <a:picLocks noChangeAspect="1"/>
          </p:cNvPicPr>
          <p:nvPr userDrawn="1"/>
        </p:nvPicPr>
        <p:blipFill>
          <a:blip r:embed="rId2"/>
          <a:stretch>
            <a:fillRect/>
          </a:stretch>
        </p:blipFill>
        <p:spPr>
          <a:xfrm>
            <a:off x="0" y="0"/>
            <a:ext cx="18288000" cy="10287000"/>
          </a:xfrm>
          <a:prstGeom prst="rect">
            <a:avLst/>
          </a:prstGeom>
        </p:spPr>
      </p:pic>
      <p:sp>
        <p:nvSpPr>
          <p:cNvPr id="8" name="Content Placeholder 8">
            <a:extLst>
              <a:ext uri="{FF2B5EF4-FFF2-40B4-BE49-F238E27FC236}">
                <a16:creationId xmlns:a16="http://schemas.microsoft.com/office/drawing/2014/main" id="{80F40C7B-8B85-E841-951C-D0451CD79919}"/>
              </a:ext>
            </a:extLst>
          </p:cNvPr>
          <p:cNvSpPr>
            <a:spLocks noGrp="1"/>
          </p:cNvSpPr>
          <p:nvPr>
            <p:ph sz="quarter" idx="12" hasCustomPrompt="1"/>
          </p:nvPr>
        </p:nvSpPr>
        <p:spPr>
          <a:xfrm>
            <a:off x="1192182" y="4195229"/>
            <a:ext cx="8864931" cy="2091401"/>
          </a:xfrm>
          <a:prstGeom prst="rect">
            <a:avLst/>
          </a:prstGeom>
        </p:spPr>
        <p:txBody>
          <a:bodyPr/>
          <a:lstStyle>
            <a:lvl1pPr marL="0" indent="0">
              <a:lnSpc>
                <a:spcPct val="75000"/>
              </a:lnSpc>
              <a:buNone/>
              <a:defRPr sz="5400" b="1" i="0" baseline="0">
                <a:solidFill>
                  <a:schemeClr val="bg1"/>
                </a:solidFill>
                <a:latin typeface="Adobe Clean ExtraBold" panose="020B0503020404020204" pitchFamily="34" charset="0"/>
              </a:defRPr>
            </a:lvl1pPr>
          </a:lstStyle>
          <a:p>
            <a:pPr lvl="0"/>
            <a:r>
              <a:rPr lang="en-US" dirty="0"/>
              <a:t>Click to edit section divider title</a:t>
            </a:r>
          </a:p>
        </p:txBody>
      </p:sp>
    </p:spTree>
    <p:extLst>
      <p:ext uri="{BB962C8B-B14F-4D97-AF65-F5344CB8AC3E}">
        <p14:creationId xmlns:p14="http://schemas.microsoft.com/office/powerpoint/2010/main" val="13226408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8.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hyperlink" Target="https://learning.adobe.com/" TargetMode="External"/><Relationship Id="rId5" Type="http://schemas.openxmlformats.org/officeDocument/2006/relationships/hyperlink" Target="https://docs.magento.com/mbi/" TargetMode="External"/><Relationship Id="rId10" Type="http://schemas.microsoft.com/office/2007/relationships/diagramDrawing" Target="../diagrams/drawing2.xml"/><Relationship Id="rId4" Type="http://schemas.openxmlformats.org/officeDocument/2006/relationships/image" Target="../media/image8.png"/><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adobe.com/certification.html?solution=Adobe%20Magento%20Commerce"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hyperlink" Target="mailto:anickers@adobe.com" TargetMode="Externa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hyperlink" Target="https://devdocs.magento.com/guides/v2.4/comp-mgr/bk-compman-upgrade-guide.html" TargetMode="External"/><Relationship Id="rId3" Type="http://schemas.openxmlformats.org/officeDocument/2006/relationships/image" Target="../media/image3.png"/><Relationship Id="rId7" Type="http://schemas.openxmlformats.org/officeDocument/2006/relationships/hyperlink" Target="https://devdocs.magento.com/guides/v2.4/install-gde/install-flow-diagram.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magento.com/sites/default/files8/2019-08/Magento-Release-Cycle-Infosheet_Aug_2019.pdf" TargetMode="External"/><Relationship Id="rId5" Type="http://schemas.openxmlformats.org/officeDocument/2006/relationships/hyperlink" Target="https://docs.magento.com/user-guide/" TargetMode="External"/><Relationship Id="rId4" Type="http://schemas.openxmlformats.org/officeDocument/2006/relationships/image" Target="../media/image8.png"/><Relationship Id="rId9" Type="http://schemas.openxmlformats.org/officeDocument/2006/relationships/hyperlink" Target="https://magento.com/commun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6003" y="12075"/>
            <a:ext cx="18404003" cy="10352252"/>
          </a:xfrm>
          <a:prstGeom prst="rect">
            <a:avLst/>
          </a:prstGeom>
        </p:spPr>
      </p:pic>
      <p:pic>
        <p:nvPicPr>
          <p:cNvPr id="3" name="Picture 3"/>
          <p:cNvPicPr>
            <a:picLocks noChangeAspect="1"/>
          </p:cNvPicPr>
          <p:nvPr/>
        </p:nvPicPr>
        <p:blipFill>
          <a:blip r:embed="rId3"/>
          <a:srcRect l="6931"/>
          <a:stretch>
            <a:fillRect/>
          </a:stretch>
        </p:blipFill>
        <p:spPr>
          <a:xfrm>
            <a:off x="1028700" y="1028700"/>
            <a:ext cx="1955646" cy="642878"/>
          </a:xfrm>
          <a:prstGeom prst="rect">
            <a:avLst/>
          </a:prstGeom>
        </p:spPr>
      </p:pic>
      <p:pic>
        <p:nvPicPr>
          <p:cNvPr id="4" name="Picture 4"/>
          <p:cNvPicPr>
            <a:picLocks noChangeAspect="1"/>
          </p:cNvPicPr>
          <p:nvPr/>
        </p:nvPicPr>
        <p:blipFill>
          <a:blip r:embed="rId4"/>
          <a:srcRect l="938"/>
          <a:stretch>
            <a:fillRect/>
          </a:stretch>
        </p:blipFill>
        <p:spPr>
          <a:xfrm>
            <a:off x="1028700" y="1803455"/>
            <a:ext cx="7260345" cy="1649060"/>
          </a:xfrm>
          <a:prstGeom prst="rect">
            <a:avLst/>
          </a:prstGeom>
        </p:spPr>
      </p:pic>
      <p:pic>
        <p:nvPicPr>
          <p:cNvPr id="5" name="Picture 5"/>
          <p:cNvPicPr>
            <a:picLocks noChangeAspect="1"/>
          </p:cNvPicPr>
          <p:nvPr/>
        </p:nvPicPr>
        <p:blipFill>
          <a:blip r:embed="rId5"/>
          <a:srcRect/>
          <a:stretch>
            <a:fillRect/>
          </a:stretch>
        </p:blipFill>
        <p:spPr>
          <a:xfrm>
            <a:off x="3257389" y="1269346"/>
            <a:ext cx="1482063" cy="289905"/>
          </a:xfrm>
          <a:prstGeom prst="rect">
            <a:avLst/>
          </a:prstGeom>
        </p:spPr>
      </p:pic>
      <p:sp>
        <p:nvSpPr>
          <p:cNvPr id="6" name="AutoShape 6"/>
          <p:cNvSpPr/>
          <p:nvPr/>
        </p:nvSpPr>
        <p:spPr>
          <a:xfrm>
            <a:off x="1028700" y="8120562"/>
            <a:ext cx="16230600" cy="0"/>
          </a:xfrm>
          <a:prstGeom prst="line">
            <a:avLst/>
          </a:prstGeom>
          <a:ln w="19050" cap="flat">
            <a:solidFill>
              <a:srgbClr val="FFFFFF"/>
            </a:solidFill>
            <a:prstDash val="solid"/>
            <a:headEnd type="none" w="sm" len="sm"/>
            <a:tailEnd type="none" w="sm" len="sm"/>
          </a:ln>
        </p:spPr>
      </p:sp>
      <p:grpSp>
        <p:nvGrpSpPr>
          <p:cNvPr id="9" name="Group 9"/>
          <p:cNvGrpSpPr/>
          <p:nvPr/>
        </p:nvGrpSpPr>
        <p:grpSpPr>
          <a:xfrm>
            <a:off x="1028700" y="8571413"/>
            <a:ext cx="686887" cy="68688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4057A"/>
            </a:solidFill>
          </p:spPr>
        </p:sp>
      </p:grpSp>
      <p:sp>
        <p:nvSpPr>
          <p:cNvPr id="15" name="TextBox 15"/>
          <p:cNvSpPr txBox="1"/>
          <p:nvPr/>
        </p:nvSpPr>
        <p:spPr>
          <a:xfrm>
            <a:off x="1028700" y="5624620"/>
            <a:ext cx="16230600" cy="1035071"/>
          </a:xfrm>
          <a:prstGeom prst="rect">
            <a:avLst/>
          </a:prstGeom>
        </p:spPr>
        <p:txBody>
          <a:bodyPr lIns="0" tIns="0" rIns="0" bIns="0" rtlCol="0" anchor="t">
            <a:spAutoFit/>
          </a:bodyPr>
          <a:lstStyle/>
          <a:p>
            <a:pPr>
              <a:lnSpc>
                <a:spcPts val="8053"/>
              </a:lnSpc>
            </a:pPr>
            <a:r>
              <a:rPr lang="en-US" sz="7003" spc="-350" dirty="0">
                <a:solidFill>
                  <a:srgbClr val="F7F4FA"/>
                </a:solidFill>
                <a:latin typeface="Inter Bold"/>
              </a:rPr>
              <a:t>If you don’t train, you can’t blame!</a:t>
            </a:r>
          </a:p>
        </p:txBody>
      </p:sp>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6484" y="8704893"/>
            <a:ext cx="411319" cy="541210"/>
          </a:xfrm>
          <a:prstGeom prst="rect">
            <a:avLst/>
          </a:prstGeom>
        </p:spPr>
      </p:pic>
      <p:sp>
        <p:nvSpPr>
          <p:cNvPr id="20" name="TextBox 20"/>
          <p:cNvSpPr txBox="1"/>
          <p:nvPr/>
        </p:nvSpPr>
        <p:spPr>
          <a:xfrm>
            <a:off x="1028700" y="3750009"/>
            <a:ext cx="7260345" cy="422059"/>
          </a:xfrm>
          <a:prstGeom prst="rect">
            <a:avLst/>
          </a:prstGeom>
        </p:spPr>
        <p:txBody>
          <a:bodyPr lIns="0" tIns="0" rIns="0" bIns="0" rtlCol="0" anchor="t">
            <a:spAutoFit/>
          </a:bodyPr>
          <a:lstStyle/>
          <a:p>
            <a:pPr>
              <a:lnSpc>
                <a:spcPts val="3404"/>
              </a:lnSpc>
              <a:spcBef>
                <a:spcPct val="0"/>
              </a:spcBef>
            </a:pPr>
            <a:r>
              <a:rPr lang="en-US" sz="2431" spc="-46">
                <a:solidFill>
                  <a:srgbClr val="F7F4FA"/>
                </a:solidFill>
                <a:latin typeface="Inter Bold"/>
              </a:rPr>
              <a:t>June 10/11 2021 - Virtual Conference</a:t>
            </a:r>
          </a:p>
        </p:txBody>
      </p:sp>
      <p:sp>
        <p:nvSpPr>
          <p:cNvPr id="23" name="TextBox 23"/>
          <p:cNvSpPr txBox="1"/>
          <p:nvPr/>
        </p:nvSpPr>
        <p:spPr>
          <a:xfrm>
            <a:off x="2027899" y="8523788"/>
            <a:ext cx="2711553" cy="364992"/>
          </a:xfrm>
          <a:prstGeom prst="rect">
            <a:avLst/>
          </a:prstGeom>
        </p:spPr>
        <p:txBody>
          <a:bodyPr lIns="0" tIns="0" rIns="0" bIns="0" rtlCol="0" anchor="t">
            <a:spAutoFit/>
          </a:bodyPr>
          <a:lstStyle/>
          <a:p>
            <a:pPr>
              <a:lnSpc>
                <a:spcPts val="2960"/>
              </a:lnSpc>
              <a:spcBef>
                <a:spcPct val="0"/>
              </a:spcBef>
            </a:pPr>
            <a:r>
              <a:rPr lang="en-US" sz="2114" spc="-40" dirty="0">
                <a:solidFill>
                  <a:srgbClr val="F7F4FA"/>
                </a:solidFill>
                <a:latin typeface="Inter Bold"/>
              </a:rPr>
              <a:t>Sharon Lambert</a:t>
            </a:r>
          </a:p>
        </p:txBody>
      </p:sp>
      <p:sp>
        <p:nvSpPr>
          <p:cNvPr id="24" name="TextBox 24"/>
          <p:cNvSpPr txBox="1"/>
          <p:nvPr/>
        </p:nvSpPr>
        <p:spPr>
          <a:xfrm>
            <a:off x="2027899" y="8937398"/>
            <a:ext cx="2717621" cy="861390"/>
          </a:xfrm>
          <a:prstGeom prst="rect">
            <a:avLst/>
          </a:prstGeom>
        </p:spPr>
        <p:txBody>
          <a:bodyPr lIns="0" tIns="0" rIns="0" bIns="0" rtlCol="0" anchor="t">
            <a:spAutoFit/>
          </a:bodyPr>
          <a:lstStyle/>
          <a:p>
            <a:pPr marL="0" lvl="0" indent="0" algn="l">
              <a:lnSpc>
                <a:spcPts val="2333"/>
              </a:lnSpc>
              <a:spcBef>
                <a:spcPct val="0"/>
              </a:spcBef>
            </a:pPr>
            <a:r>
              <a:rPr lang="en-US" sz="1666" spc="-83" dirty="0">
                <a:solidFill>
                  <a:srgbClr val="F7F4FA">
                    <a:alpha val="49804"/>
                  </a:srgbClr>
                </a:solidFill>
                <a:latin typeface="Inter"/>
              </a:rPr>
              <a:t>EMEA Partner Sales Enablement Manager</a:t>
            </a:r>
          </a:p>
          <a:p>
            <a:pPr marL="0" lvl="0" indent="0" algn="l">
              <a:lnSpc>
                <a:spcPts val="2333"/>
              </a:lnSpc>
              <a:spcBef>
                <a:spcPct val="0"/>
              </a:spcBef>
            </a:pPr>
            <a:r>
              <a:rPr lang="en-US" sz="1666" u="none" spc="-83" dirty="0">
                <a:solidFill>
                  <a:srgbClr val="F7F4FA">
                    <a:alpha val="49804"/>
                  </a:srgbClr>
                </a:solidFill>
                <a:latin typeface="Inter"/>
              </a:rPr>
              <a:t>@ Adobe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sp>
        <p:nvSpPr>
          <p:cNvPr id="8" name="TextBox 2">
            <a:extLst>
              <a:ext uri="{FF2B5EF4-FFF2-40B4-BE49-F238E27FC236}">
                <a16:creationId xmlns:a16="http://schemas.microsoft.com/office/drawing/2014/main" id="{9ABC41A1-7296-4749-8311-CCE017C4D73C}"/>
              </a:ext>
            </a:extLst>
          </p:cNvPr>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Learning Options - Developers</a:t>
            </a:r>
          </a:p>
        </p:txBody>
      </p:sp>
      <p:graphicFrame>
        <p:nvGraphicFramePr>
          <p:cNvPr id="4" name="Diagram 3">
            <a:extLst>
              <a:ext uri="{FF2B5EF4-FFF2-40B4-BE49-F238E27FC236}">
                <a16:creationId xmlns:a16="http://schemas.microsoft.com/office/drawing/2014/main" id="{8FE59437-549F-4116-A45F-A380B4DF6BD4}"/>
              </a:ext>
            </a:extLst>
          </p:cNvPr>
          <p:cNvGraphicFramePr/>
          <p:nvPr>
            <p:extLst>
              <p:ext uri="{D42A27DB-BD31-4B8C-83A1-F6EECF244321}">
                <p14:modId xmlns:p14="http://schemas.microsoft.com/office/powerpoint/2010/main" val="936962792"/>
              </p:ext>
            </p:extLst>
          </p:nvPr>
        </p:nvGraphicFramePr>
        <p:xfrm>
          <a:off x="3352800" y="3074913"/>
          <a:ext cx="10058400" cy="569827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217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sp>
        <p:nvSpPr>
          <p:cNvPr id="8" name="TextBox 2">
            <a:extLst>
              <a:ext uri="{FF2B5EF4-FFF2-40B4-BE49-F238E27FC236}">
                <a16:creationId xmlns:a16="http://schemas.microsoft.com/office/drawing/2014/main" id="{9ABC41A1-7296-4749-8311-CCE017C4D73C}"/>
              </a:ext>
            </a:extLst>
          </p:cNvPr>
          <p:cNvSpPr txBox="1"/>
          <p:nvPr/>
        </p:nvSpPr>
        <p:spPr>
          <a:xfrm>
            <a:off x="1028700" y="1019175"/>
            <a:ext cx="16230600" cy="1164614"/>
          </a:xfrm>
          <a:prstGeom prst="rect">
            <a:avLst/>
          </a:prstGeom>
        </p:spPr>
        <p:txBody>
          <a:bodyPr lIns="0" tIns="0" rIns="0" bIns="0" rtlCol="0" anchor="t">
            <a:spAutoFit/>
          </a:bodyPr>
          <a:lstStyle/>
          <a:p>
            <a:pPr lvl="0">
              <a:lnSpc>
                <a:spcPts val="9599"/>
              </a:lnSpc>
              <a:spcBef>
                <a:spcPct val="0"/>
              </a:spcBef>
            </a:pPr>
            <a:r>
              <a:rPr lang="en-US" sz="7999" spc="-495" dirty="0">
                <a:solidFill>
                  <a:srgbClr val="17161C"/>
                </a:solidFill>
                <a:latin typeface="Inter Bold"/>
              </a:rPr>
              <a:t>Learning Options – Business Users</a:t>
            </a:r>
          </a:p>
        </p:txBody>
      </p:sp>
      <p:sp>
        <p:nvSpPr>
          <p:cNvPr id="9" name="TextBox 7">
            <a:extLst>
              <a:ext uri="{FF2B5EF4-FFF2-40B4-BE49-F238E27FC236}">
                <a16:creationId xmlns:a16="http://schemas.microsoft.com/office/drawing/2014/main" id="{55EDE641-86DD-41A3-831A-3E518208F656}"/>
              </a:ext>
            </a:extLst>
          </p:cNvPr>
          <p:cNvSpPr txBox="1"/>
          <p:nvPr/>
        </p:nvSpPr>
        <p:spPr>
          <a:xfrm>
            <a:off x="1060295" y="2921455"/>
            <a:ext cx="17227705" cy="1309718"/>
          </a:xfrm>
          <a:prstGeom prst="rect">
            <a:avLst/>
          </a:prstGeom>
        </p:spPr>
        <p:txBody>
          <a:bodyPr wrap="square" lIns="0" tIns="0" rIns="0" bIns="0" rtlCol="0" anchor="t">
            <a:spAutoFit/>
          </a:bodyPr>
          <a:lstStyle/>
          <a:p>
            <a:pPr marL="0" lvl="0" indent="0" algn="l">
              <a:lnSpc>
                <a:spcPts val="3500"/>
              </a:lnSpc>
              <a:spcBef>
                <a:spcPct val="0"/>
              </a:spcBef>
            </a:pPr>
            <a:r>
              <a:rPr lang="en-US" sz="2500" spc="-47" dirty="0">
                <a:solidFill>
                  <a:srgbClr val="17161C"/>
                </a:solidFill>
                <a:latin typeface="Inter"/>
                <a:hlinkClick r:id="rId5"/>
              </a:rPr>
              <a:t>Magento Business Intelligence</a:t>
            </a:r>
            <a:endParaRPr lang="en-US" sz="2500" spc="-47" dirty="0">
              <a:solidFill>
                <a:srgbClr val="17161C"/>
              </a:solidFill>
              <a:latin typeface="Inter"/>
            </a:endParaRPr>
          </a:p>
          <a:p>
            <a:pPr marL="0" lvl="0" indent="0" algn="l">
              <a:lnSpc>
                <a:spcPts val="3500"/>
              </a:lnSpc>
              <a:spcBef>
                <a:spcPct val="0"/>
              </a:spcBef>
            </a:pPr>
            <a:endParaRPr lang="en-US" sz="2500" spc="-47" dirty="0">
              <a:solidFill>
                <a:srgbClr val="17161C"/>
              </a:solidFill>
              <a:latin typeface="Inter"/>
            </a:endParaRPr>
          </a:p>
          <a:p>
            <a:pPr marL="0" lvl="0" indent="0" algn="l">
              <a:lnSpc>
                <a:spcPts val="3500"/>
              </a:lnSpc>
              <a:spcBef>
                <a:spcPct val="0"/>
              </a:spcBef>
            </a:pPr>
            <a:endParaRPr lang="en-US" sz="2500" spc="-47" dirty="0">
              <a:solidFill>
                <a:srgbClr val="17161C"/>
              </a:solidFill>
              <a:latin typeface="Inter"/>
            </a:endParaRPr>
          </a:p>
        </p:txBody>
      </p:sp>
      <p:graphicFrame>
        <p:nvGraphicFramePr>
          <p:cNvPr id="2" name="Diagram 1">
            <a:extLst>
              <a:ext uri="{FF2B5EF4-FFF2-40B4-BE49-F238E27FC236}">
                <a16:creationId xmlns:a16="http://schemas.microsoft.com/office/drawing/2014/main" id="{79BFC9C1-5F11-473E-84CD-6FC8E93E90F6}"/>
              </a:ext>
            </a:extLst>
          </p:cNvPr>
          <p:cNvGraphicFramePr/>
          <p:nvPr>
            <p:extLst>
              <p:ext uri="{D42A27DB-BD31-4B8C-83A1-F6EECF244321}">
                <p14:modId xmlns:p14="http://schemas.microsoft.com/office/powerpoint/2010/main" val="3249388450"/>
              </p:ext>
            </p:extLst>
          </p:nvPr>
        </p:nvGraphicFramePr>
        <p:xfrm>
          <a:off x="3048000" y="1731270"/>
          <a:ext cx="12192000"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 name="TextBox 11">
            <a:extLst>
              <a:ext uri="{FF2B5EF4-FFF2-40B4-BE49-F238E27FC236}">
                <a16:creationId xmlns:a16="http://schemas.microsoft.com/office/drawing/2014/main" id="{89DE86E2-E82E-4628-9092-9A8498D7D482}"/>
              </a:ext>
            </a:extLst>
          </p:cNvPr>
          <p:cNvSpPr txBox="1"/>
          <p:nvPr/>
        </p:nvSpPr>
        <p:spPr>
          <a:xfrm>
            <a:off x="3688773" y="8485893"/>
            <a:ext cx="10058400" cy="523220"/>
          </a:xfrm>
          <a:prstGeom prst="rect">
            <a:avLst/>
          </a:prstGeom>
          <a:noFill/>
        </p:spPr>
        <p:txBody>
          <a:bodyPr wrap="square" rtlCol="0">
            <a:spAutoFit/>
          </a:bodyPr>
          <a:lstStyle/>
          <a:p>
            <a:r>
              <a:rPr lang="en-GB" sz="2800" dirty="0">
                <a:latin typeface="Inter" panose="020B0604020202020204" charset="0"/>
                <a:ea typeface="Inter" panose="020B0604020202020204" charset="0"/>
                <a:hlinkClick r:id="rId11"/>
              </a:rPr>
              <a:t>Adobe Digital Learning Services | Training &amp; Certification</a:t>
            </a:r>
            <a:endParaRPr lang="en-IE" sz="2800" dirty="0">
              <a:latin typeface="Inter" panose="020B0604020202020204" charset="0"/>
              <a:ea typeface="Inter" panose="020B0604020202020204" charset="0"/>
            </a:endParaRPr>
          </a:p>
        </p:txBody>
      </p:sp>
    </p:spTree>
    <p:extLst>
      <p:ext uri="{BB962C8B-B14F-4D97-AF65-F5344CB8AC3E}">
        <p14:creationId xmlns:p14="http://schemas.microsoft.com/office/powerpoint/2010/main" val="2703232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sp>
        <p:nvSpPr>
          <p:cNvPr id="7" name="TextBox 7">
            <a:extLst>
              <a:ext uri="{FF2B5EF4-FFF2-40B4-BE49-F238E27FC236}">
                <a16:creationId xmlns:a16="http://schemas.microsoft.com/office/drawing/2014/main" id="{54CDC4ED-FBE7-449E-AF43-923C99E00FE2}"/>
              </a:ext>
            </a:extLst>
          </p:cNvPr>
          <p:cNvSpPr txBox="1"/>
          <p:nvPr/>
        </p:nvSpPr>
        <p:spPr>
          <a:xfrm>
            <a:off x="1060294" y="2484329"/>
            <a:ext cx="15322705" cy="2207399"/>
          </a:xfrm>
          <a:prstGeom prst="rect">
            <a:avLst/>
          </a:prstGeom>
        </p:spPr>
        <p:txBody>
          <a:bodyPr wrap="square" lIns="0" tIns="0" rIns="0" bIns="0" rtlCol="0" anchor="t">
            <a:spAutoFit/>
          </a:bodyPr>
          <a:lstStyle/>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endParaRPr lang="en-US" sz="2500" b="1" spc="-47" dirty="0">
              <a:solidFill>
                <a:srgbClr val="17161C"/>
              </a:solidFill>
              <a:latin typeface="Inter"/>
            </a:endParaRPr>
          </a:p>
        </p:txBody>
      </p:sp>
      <p:sp>
        <p:nvSpPr>
          <p:cNvPr id="8" name="TextBox 2">
            <a:extLst>
              <a:ext uri="{FF2B5EF4-FFF2-40B4-BE49-F238E27FC236}">
                <a16:creationId xmlns:a16="http://schemas.microsoft.com/office/drawing/2014/main" id="{9ABC41A1-7296-4749-8311-CCE017C4D73C}"/>
              </a:ext>
            </a:extLst>
          </p:cNvPr>
          <p:cNvSpPr txBox="1"/>
          <p:nvPr/>
        </p:nvSpPr>
        <p:spPr>
          <a:xfrm>
            <a:off x="1024982" y="-32031"/>
            <a:ext cx="16230600" cy="1086131"/>
          </a:xfrm>
          <a:prstGeom prst="rect">
            <a:avLst/>
          </a:prstGeom>
        </p:spPr>
        <p:txBody>
          <a:bodyPr lIns="0" tIns="0" rIns="0" bIns="0" rtlCol="0" anchor="t">
            <a:spAutoFit/>
          </a:bodyPr>
          <a:lstStyle/>
          <a:p>
            <a:pPr marL="0" lvl="0" indent="0">
              <a:lnSpc>
                <a:spcPts val="9599"/>
              </a:lnSpc>
              <a:spcBef>
                <a:spcPct val="0"/>
              </a:spcBef>
            </a:pPr>
            <a:r>
              <a:rPr lang="en-US" sz="5400" spc="-495" dirty="0">
                <a:solidFill>
                  <a:srgbClr val="17161C"/>
                </a:solidFill>
                <a:latin typeface="Inter Bold"/>
              </a:rPr>
              <a:t>Adobe Commerce All Access Learning Subscription</a:t>
            </a:r>
          </a:p>
        </p:txBody>
      </p:sp>
      <p:graphicFrame>
        <p:nvGraphicFramePr>
          <p:cNvPr id="4" name="Diagram 3">
            <a:extLst>
              <a:ext uri="{FF2B5EF4-FFF2-40B4-BE49-F238E27FC236}">
                <a16:creationId xmlns:a16="http://schemas.microsoft.com/office/drawing/2014/main" id="{F34EDE6E-962C-4660-8129-3005E020A37F}"/>
              </a:ext>
            </a:extLst>
          </p:cNvPr>
          <p:cNvGraphicFramePr/>
          <p:nvPr>
            <p:extLst>
              <p:ext uri="{D42A27DB-BD31-4B8C-83A1-F6EECF244321}">
                <p14:modId xmlns:p14="http://schemas.microsoft.com/office/powerpoint/2010/main" val="3321832474"/>
              </p:ext>
            </p:extLst>
          </p:nvPr>
        </p:nvGraphicFramePr>
        <p:xfrm>
          <a:off x="3048000" y="1079500"/>
          <a:ext cx="12192000" cy="812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89740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11EC2"/>
        </a:solidFill>
        <a:effectLst/>
      </p:bgPr>
    </p:bg>
    <p:spTree>
      <p:nvGrpSpPr>
        <p:cNvPr id="1" name=""/>
        <p:cNvGrpSpPr/>
        <p:nvPr/>
      </p:nvGrpSpPr>
      <p:grpSpPr>
        <a:xfrm>
          <a:off x="0" y="0"/>
          <a:ext cx="0" cy="0"/>
          <a:chOff x="0" y="0"/>
          <a:chExt cx="0" cy="0"/>
        </a:xfrm>
      </p:grpSpPr>
      <p:sp>
        <p:nvSpPr>
          <p:cNvPr id="2" name="TextBox 2"/>
          <p:cNvSpPr txBox="1"/>
          <p:nvPr/>
        </p:nvSpPr>
        <p:spPr>
          <a:xfrm>
            <a:off x="1028700" y="5364979"/>
            <a:ext cx="16230600" cy="1000125"/>
          </a:xfrm>
          <a:prstGeom prst="rect">
            <a:avLst/>
          </a:prstGeom>
        </p:spPr>
        <p:txBody>
          <a:bodyPr lIns="0" tIns="0" rIns="0" bIns="0" rtlCol="0" anchor="t">
            <a:spAutoFit/>
          </a:bodyPr>
          <a:lstStyle/>
          <a:p>
            <a:pPr marL="0" lvl="0" indent="0" algn="l">
              <a:lnSpc>
                <a:spcPts val="7800"/>
              </a:lnSpc>
              <a:spcBef>
                <a:spcPct val="0"/>
              </a:spcBef>
            </a:pPr>
            <a:r>
              <a:rPr lang="en-US" sz="6500" spc="-403">
                <a:solidFill>
                  <a:srgbClr val="FFFFFF"/>
                </a:solidFill>
                <a:latin typeface="Inter Bold"/>
              </a:rPr>
              <a:t>Use this slide to strenghten a message</a:t>
            </a:r>
          </a:p>
        </p:txBody>
      </p:sp>
      <p:sp>
        <p:nvSpPr>
          <p:cNvPr id="3" name="TextBox 3"/>
          <p:cNvSpPr txBox="1"/>
          <p:nvPr/>
        </p:nvSpPr>
        <p:spPr>
          <a:xfrm>
            <a:off x="1028700" y="2468959"/>
            <a:ext cx="16230600" cy="1945740"/>
          </a:xfrm>
          <a:prstGeom prst="rect">
            <a:avLst/>
          </a:prstGeom>
        </p:spPr>
        <p:txBody>
          <a:bodyPr lIns="0" tIns="0" rIns="0" bIns="0" rtlCol="0" anchor="t">
            <a:spAutoFit/>
          </a:bodyPr>
          <a:lstStyle/>
          <a:p>
            <a:pPr marL="0" lvl="0" indent="0" algn="l">
              <a:lnSpc>
                <a:spcPts val="15362"/>
              </a:lnSpc>
              <a:spcBef>
                <a:spcPct val="0"/>
              </a:spcBef>
            </a:pPr>
            <a:r>
              <a:rPr lang="en-US" sz="12801" spc="-793" dirty="0">
                <a:solidFill>
                  <a:srgbClr val="FFFFFF"/>
                </a:solidFill>
                <a:latin typeface="Inter Bold"/>
              </a:rPr>
              <a:t>Hero title</a:t>
            </a:r>
          </a:p>
        </p:txBody>
      </p:sp>
      <p:pic>
        <p:nvPicPr>
          <p:cNvPr id="4" name="Picture 4"/>
          <p:cNvPicPr>
            <a:picLocks noChangeAspect="1"/>
          </p:cNvPicPr>
          <p:nvPr/>
        </p:nvPicPr>
        <p:blipFill>
          <a:blip r:embed="rId3"/>
          <a:srcRect/>
          <a:stretch>
            <a:fillRect/>
          </a:stretch>
        </p:blipFill>
        <p:spPr>
          <a:xfrm>
            <a:off x="15166638" y="9258300"/>
            <a:ext cx="2390211" cy="731271"/>
          </a:xfrm>
          <a:prstGeom prst="rect">
            <a:avLst/>
          </a:prstGeom>
        </p:spPr>
      </p:pic>
      <p:sp>
        <p:nvSpPr>
          <p:cNvPr id="6" name="TextBox 4">
            <a:extLst>
              <a:ext uri="{FF2B5EF4-FFF2-40B4-BE49-F238E27FC236}">
                <a16:creationId xmlns:a16="http://schemas.microsoft.com/office/drawing/2014/main" id="{185BA3D2-F416-42ED-B1B9-8A8CB1C15DCB}"/>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chemeClr val="bg1"/>
                </a:solidFill>
                <a:latin typeface="Inter Bold"/>
              </a:rPr>
              <a:t>If you don’t train, you can’t blame!</a:t>
            </a:r>
          </a:p>
        </p:txBody>
      </p:sp>
      <p:pic>
        <p:nvPicPr>
          <p:cNvPr id="7" name="Picture 6">
            <a:extLst>
              <a:ext uri="{FF2B5EF4-FFF2-40B4-BE49-F238E27FC236}">
                <a16:creationId xmlns:a16="http://schemas.microsoft.com/office/drawing/2014/main" id="{FFA79A15-7841-4824-AD0D-ACFEA6A7A2DD}"/>
              </a:ext>
            </a:extLst>
          </p:cNvPr>
          <p:cNvPicPr>
            <a:picLocks noChangeAspect="1"/>
          </p:cNvPicPr>
          <p:nvPr/>
        </p:nvPicPr>
        <p:blipFill>
          <a:blip r:embed="rId4"/>
          <a:stretch>
            <a:fillRect/>
          </a:stretch>
        </p:blipFill>
        <p:spPr>
          <a:xfrm>
            <a:off x="434112" y="681314"/>
            <a:ext cx="16825188" cy="85769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sp>
        <p:nvSpPr>
          <p:cNvPr id="8" name="TextBox 2">
            <a:extLst>
              <a:ext uri="{FF2B5EF4-FFF2-40B4-BE49-F238E27FC236}">
                <a16:creationId xmlns:a16="http://schemas.microsoft.com/office/drawing/2014/main" id="{9ABC41A1-7296-4749-8311-CCE017C4D73C}"/>
              </a:ext>
            </a:extLst>
          </p:cNvPr>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Certifications</a:t>
            </a:r>
          </a:p>
        </p:txBody>
      </p:sp>
      <p:pic>
        <p:nvPicPr>
          <p:cNvPr id="2" name="Picture 1">
            <a:extLst>
              <a:ext uri="{FF2B5EF4-FFF2-40B4-BE49-F238E27FC236}">
                <a16:creationId xmlns:a16="http://schemas.microsoft.com/office/drawing/2014/main" id="{E1C0D025-A57C-420B-ABDB-A2B2ACCC8519}"/>
              </a:ext>
            </a:extLst>
          </p:cNvPr>
          <p:cNvPicPr>
            <a:picLocks noChangeAspect="1"/>
          </p:cNvPicPr>
          <p:nvPr/>
        </p:nvPicPr>
        <p:blipFill>
          <a:blip r:embed="rId5"/>
          <a:stretch>
            <a:fillRect/>
          </a:stretch>
        </p:blipFill>
        <p:spPr>
          <a:xfrm>
            <a:off x="3962400" y="1971148"/>
            <a:ext cx="9077325" cy="3496713"/>
          </a:xfrm>
          <a:prstGeom prst="rect">
            <a:avLst/>
          </a:prstGeom>
        </p:spPr>
      </p:pic>
      <p:sp>
        <p:nvSpPr>
          <p:cNvPr id="4" name="TextBox 3">
            <a:extLst>
              <a:ext uri="{FF2B5EF4-FFF2-40B4-BE49-F238E27FC236}">
                <a16:creationId xmlns:a16="http://schemas.microsoft.com/office/drawing/2014/main" id="{959BEDF5-90C2-461B-8338-9BC949BC0E7E}"/>
              </a:ext>
            </a:extLst>
          </p:cNvPr>
          <p:cNvSpPr txBox="1"/>
          <p:nvPr/>
        </p:nvSpPr>
        <p:spPr>
          <a:xfrm>
            <a:off x="708475" y="5613545"/>
            <a:ext cx="16871049" cy="3600986"/>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GB" sz="2800" b="1" dirty="0">
                <a:latin typeface="Inter" panose="020B0604020202020204" charset="0"/>
                <a:ea typeface="Inter" panose="020B0604020202020204" charset="0"/>
              </a:rPr>
              <a:t>Certification increases your earning potential</a:t>
            </a:r>
          </a:p>
          <a:p>
            <a:pPr marL="342900" indent="-342900">
              <a:lnSpc>
                <a:spcPct val="150000"/>
              </a:lnSpc>
              <a:buFont typeface="Wingdings" panose="05000000000000000000" pitchFamily="2" charset="2"/>
              <a:buChar char="ü"/>
            </a:pPr>
            <a:r>
              <a:rPr lang="en-GB" sz="2800" b="1" dirty="0">
                <a:latin typeface="Inter" panose="020B0604020202020204" charset="0"/>
                <a:ea typeface="Inter" panose="020B0604020202020204" charset="0"/>
              </a:rPr>
              <a:t>Differentiator</a:t>
            </a:r>
          </a:p>
          <a:p>
            <a:pPr marL="342900" indent="-342900">
              <a:lnSpc>
                <a:spcPct val="150000"/>
              </a:lnSpc>
              <a:buFont typeface="Wingdings" panose="05000000000000000000" pitchFamily="2" charset="2"/>
              <a:buChar char="ü"/>
            </a:pPr>
            <a:r>
              <a:rPr lang="en-GB" sz="2800" b="1" dirty="0">
                <a:latin typeface="Inter" panose="020B0604020202020204" charset="0"/>
                <a:ea typeface="Inter" panose="020B0604020202020204" charset="0"/>
              </a:rPr>
              <a:t>Demonstrates your ability to customers that you have the desired skills and real-world experience for the project</a:t>
            </a:r>
          </a:p>
          <a:p>
            <a:pPr marL="342900" indent="-342900">
              <a:lnSpc>
                <a:spcPct val="150000"/>
              </a:lnSpc>
              <a:buFont typeface="Wingdings" panose="05000000000000000000" pitchFamily="2" charset="2"/>
              <a:buChar char="ü"/>
            </a:pPr>
            <a:r>
              <a:rPr lang="en-GB" sz="2800" b="1" dirty="0">
                <a:latin typeface="Inter" panose="020B0604020202020204" charset="0"/>
                <a:ea typeface="Inter" panose="020B0604020202020204" charset="0"/>
              </a:rPr>
              <a:t>Certifications are an essential criteria for becoming Specialized as a Partner organization</a:t>
            </a:r>
          </a:p>
          <a:p>
            <a:endParaRPr lang="en-IE" dirty="0"/>
          </a:p>
        </p:txBody>
      </p:sp>
    </p:spTree>
    <p:extLst>
      <p:ext uri="{BB962C8B-B14F-4D97-AF65-F5344CB8AC3E}">
        <p14:creationId xmlns:p14="http://schemas.microsoft.com/office/powerpoint/2010/main" val="27984516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932B645-9874-4C79-A89F-1EEC0BDEA719}"/>
              </a:ext>
            </a:extLst>
          </p:cNvPr>
          <p:cNvSpPr txBox="1"/>
          <p:nvPr/>
        </p:nvSpPr>
        <p:spPr>
          <a:xfrm>
            <a:off x="1295400" y="497193"/>
            <a:ext cx="16230600" cy="1164614"/>
          </a:xfrm>
          <a:prstGeom prst="rect">
            <a:avLst/>
          </a:prstGeom>
        </p:spPr>
        <p:txBody>
          <a:bodyPr lIns="0" tIns="0" rIns="0" bIns="0" rtlCol="0" anchor="t">
            <a:spAutoFit/>
          </a:bodyPr>
          <a:lstStyle/>
          <a:p>
            <a:pPr marL="0" lvl="0" indent="0" algn="ctr">
              <a:lnSpc>
                <a:spcPts val="9599"/>
              </a:lnSpc>
              <a:spcBef>
                <a:spcPct val="0"/>
              </a:spcBef>
            </a:pPr>
            <a:r>
              <a:rPr lang="en-US" sz="7999" spc="-495" dirty="0">
                <a:solidFill>
                  <a:srgbClr val="17161C"/>
                </a:solidFill>
                <a:latin typeface="Inter Bold"/>
              </a:rPr>
              <a:t>Adobe Commerce Certifications</a:t>
            </a:r>
          </a:p>
        </p:txBody>
      </p:sp>
      <p:sp>
        <p:nvSpPr>
          <p:cNvPr id="5" name="TextBox 4">
            <a:extLst>
              <a:ext uri="{FF2B5EF4-FFF2-40B4-BE49-F238E27FC236}">
                <a16:creationId xmlns:a16="http://schemas.microsoft.com/office/drawing/2014/main" id="{DF32AAF3-8FE5-4603-A20E-AA9ACFD1A246}"/>
              </a:ext>
            </a:extLst>
          </p:cNvPr>
          <p:cNvSpPr txBox="1"/>
          <p:nvPr/>
        </p:nvSpPr>
        <p:spPr>
          <a:xfrm>
            <a:off x="4975064" y="8877301"/>
            <a:ext cx="10058400" cy="523220"/>
          </a:xfrm>
          <a:prstGeom prst="rect">
            <a:avLst/>
          </a:prstGeom>
          <a:noFill/>
        </p:spPr>
        <p:txBody>
          <a:bodyPr wrap="square" rtlCol="0">
            <a:spAutoFit/>
          </a:bodyPr>
          <a:lstStyle/>
          <a:p>
            <a:r>
              <a:rPr lang="en-GB" sz="2800" dirty="0">
                <a:latin typeface="Inter" panose="020B0604020202020204" charset="0"/>
                <a:ea typeface="Inter" panose="020B0604020202020204" charset="0"/>
                <a:hlinkClick r:id="rId3"/>
              </a:rPr>
              <a:t>Certification | Adobe Digital Learning Services</a:t>
            </a:r>
            <a:endParaRPr lang="en-IE" sz="2800" dirty="0">
              <a:latin typeface="Inter" panose="020B0604020202020204" charset="0"/>
              <a:ea typeface="Inter" panose="020B0604020202020204" charset="0"/>
            </a:endParaRPr>
          </a:p>
        </p:txBody>
      </p:sp>
      <p:pic>
        <p:nvPicPr>
          <p:cNvPr id="10" name="Picture 9">
            <a:extLst>
              <a:ext uri="{FF2B5EF4-FFF2-40B4-BE49-F238E27FC236}">
                <a16:creationId xmlns:a16="http://schemas.microsoft.com/office/drawing/2014/main" id="{F71440CB-4DBF-40E8-B7BB-2D6EE0480AFD}"/>
              </a:ext>
            </a:extLst>
          </p:cNvPr>
          <p:cNvPicPr>
            <a:picLocks noChangeAspect="1"/>
          </p:cNvPicPr>
          <p:nvPr/>
        </p:nvPicPr>
        <p:blipFill>
          <a:blip r:embed="rId4"/>
          <a:stretch>
            <a:fillRect/>
          </a:stretch>
        </p:blipFill>
        <p:spPr>
          <a:xfrm>
            <a:off x="4800600" y="2476500"/>
            <a:ext cx="8410575" cy="4943475"/>
          </a:xfrm>
          <a:prstGeom prst="rect">
            <a:avLst/>
          </a:prstGeom>
        </p:spPr>
      </p:pic>
    </p:spTree>
    <p:extLst>
      <p:ext uri="{BB962C8B-B14F-4D97-AF65-F5344CB8AC3E}">
        <p14:creationId xmlns:p14="http://schemas.microsoft.com/office/powerpoint/2010/main" val="956878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B5431E-FB1A-438C-AD8B-B4BB9B2A355F}"/>
              </a:ext>
            </a:extLst>
          </p:cNvPr>
          <p:cNvSpPr txBox="1"/>
          <p:nvPr/>
        </p:nvSpPr>
        <p:spPr>
          <a:xfrm>
            <a:off x="1295400" y="497193"/>
            <a:ext cx="16230600" cy="2395720"/>
          </a:xfrm>
          <a:prstGeom prst="rect">
            <a:avLst/>
          </a:prstGeom>
        </p:spPr>
        <p:txBody>
          <a:bodyPr lIns="0" tIns="0" rIns="0" bIns="0" rtlCol="0" anchor="t">
            <a:spAutoFit/>
          </a:bodyPr>
          <a:lstStyle/>
          <a:p>
            <a:pPr marL="0" lvl="0" indent="0" algn="ctr">
              <a:lnSpc>
                <a:spcPts val="9599"/>
              </a:lnSpc>
              <a:spcBef>
                <a:spcPct val="0"/>
              </a:spcBef>
            </a:pPr>
            <a:r>
              <a:rPr lang="en-US" sz="7999" spc="-495" dirty="0">
                <a:solidFill>
                  <a:srgbClr val="17161C"/>
                </a:solidFill>
                <a:latin typeface="Inter Bold"/>
              </a:rPr>
              <a:t>Adobe Commerce Certification Benefits</a:t>
            </a:r>
          </a:p>
        </p:txBody>
      </p:sp>
      <p:sp>
        <p:nvSpPr>
          <p:cNvPr id="4" name="TextBox 3">
            <a:extLst>
              <a:ext uri="{FF2B5EF4-FFF2-40B4-BE49-F238E27FC236}">
                <a16:creationId xmlns:a16="http://schemas.microsoft.com/office/drawing/2014/main" id="{FC39EFED-4209-44BB-9754-881204673605}"/>
              </a:ext>
            </a:extLst>
          </p:cNvPr>
          <p:cNvSpPr txBox="1"/>
          <p:nvPr/>
        </p:nvSpPr>
        <p:spPr>
          <a:xfrm>
            <a:off x="914400" y="3543300"/>
            <a:ext cx="16230600" cy="5012206"/>
          </a:xfrm>
          <a:prstGeom prst="rect">
            <a:avLst/>
          </a:prstGeom>
          <a:noFill/>
        </p:spPr>
        <p:txBody>
          <a:bodyPr wrap="square" rtlCol="0">
            <a:spAutoFit/>
          </a:bodyPr>
          <a:lstStyle/>
          <a:p>
            <a:pPr marL="285750" indent="-285750">
              <a:lnSpc>
                <a:spcPct val="200000"/>
              </a:lnSpc>
              <a:buFont typeface="Wingdings" panose="05000000000000000000" pitchFamily="2" charset="2"/>
              <a:buChar char="ü"/>
            </a:pPr>
            <a:r>
              <a:rPr lang="en-GB" sz="2400" b="1" dirty="0">
                <a:latin typeface="Inter" panose="020B0604020202020204" charset="0"/>
                <a:ea typeface="Inter" panose="020B0604020202020204" charset="0"/>
              </a:rPr>
              <a:t>Gain loyalty by investing in your team</a:t>
            </a:r>
          </a:p>
          <a:p>
            <a:pPr marL="285750" indent="-285750">
              <a:lnSpc>
                <a:spcPct val="200000"/>
              </a:lnSpc>
              <a:buFont typeface="Wingdings" panose="05000000000000000000" pitchFamily="2" charset="2"/>
              <a:buChar char="ü"/>
            </a:pPr>
            <a:r>
              <a:rPr lang="en-GB" sz="2400" b="1" dirty="0">
                <a:latin typeface="Inter" panose="020B0604020202020204" charset="0"/>
                <a:ea typeface="Inter" panose="020B0604020202020204" charset="0"/>
              </a:rPr>
              <a:t>Attract and win new business</a:t>
            </a:r>
          </a:p>
          <a:p>
            <a:pPr marL="285750" indent="-285750">
              <a:lnSpc>
                <a:spcPct val="200000"/>
              </a:lnSpc>
              <a:buFont typeface="Wingdings" panose="05000000000000000000" pitchFamily="2" charset="2"/>
              <a:buChar char="ü"/>
            </a:pPr>
            <a:r>
              <a:rPr lang="en-GB" sz="2400" b="1" dirty="0">
                <a:latin typeface="Inter" panose="020B0604020202020204" charset="0"/>
                <a:ea typeface="Inter" panose="020B0604020202020204" charset="0"/>
              </a:rPr>
              <a:t>Validate technical skills and expertise</a:t>
            </a:r>
          </a:p>
          <a:p>
            <a:pPr marL="285750" indent="-285750">
              <a:lnSpc>
                <a:spcPct val="200000"/>
              </a:lnSpc>
              <a:buFont typeface="Wingdings" panose="05000000000000000000" pitchFamily="2" charset="2"/>
              <a:buChar char="ü"/>
            </a:pPr>
            <a:r>
              <a:rPr lang="en-GB" sz="2400" b="1" dirty="0">
                <a:latin typeface="Inter" panose="020B0604020202020204" charset="0"/>
                <a:ea typeface="Inter" panose="020B0604020202020204" charset="0"/>
              </a:rPr>
              <a:t>Stand out and differentiate yourself</a:t>
            </a:r>
          </a:p>
          <a:p>
            <a:pPr marL="285750" indent="-285750">
              <a:lnSpc>
                <a:spcPct val="200000"/>
              </a:lnSpc>
              <a:buFont typeface="Wingdings" panose="05000000000000000000" pitchFamily="2" charset="2"/>
              <a:buChar char="ü"/>
            </a:pPr>
            <a:r>
              <a:rPr lang="en-GB" sz="2400" b="1" dirty="0">
                <a:latin typeface="Inter" panose="020B0604020202020204" charset="0"/>
                <a:ea typeface="Inter" panose="020B0604020202020204" charset="0"/>
              </a:rPr>
              <a:t>Leverage the power of the Adobe brand</a:t>
            </a:r>
          </a:p>
          <a:p>
            <a:pPr marL="285750" indent="-285750">
              <a:lnSpc>
                <a:spcPct val="200000"/>
              </a:lnSpc>
              <a:buFont typeface="Wingdings" panose="05000000000000000000" pitchFamily="2" charset="2"/>
              <a:buChar char="ü"/>
            </a:pPr>
            <a:r>
              <a:rPr lang="en-GB" sz="2400" b="1" dirty="0">
                <a:latin typeface="Inter" panose="020B0604020202020204" charset="0"/>
                <a:ea typeface="Inter" panose="020B0604020202020204" charset="0"/>
              </a:rPr>
              <a:t>Increase your earning potential</a:t>
            </a:r>
          </a:p>
          <a:p>
            <a:pPr>
              <a:lnSpc>
                <a:spcPct val="150000"/>
              </a:lnSpc>
            </a:pPr>
            <a:endParaRPr lang="en-IE" sz="2400" b="1" dirty="0">
              <a:latin typeface="Inter" panose="020B0604020202020204" charset="0"/>
              <a:ea typeface="Inter" panose="020B0604020202020204" charset="0"/>
            </a:endParaRPr>
          </a:p>
        </p:txBody>
      </p:sp>
    </p:spTree>
    <p:extLst>
      <p:ext uri="{BB962C8B-B14F-4D97-AF65-F5344CB8AC3E}">
        <p14:creationId xmlns:p14="http://schemas.microsoft.com/office/powerpoint/2010/main" val="4078094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057A"/>
        </a:solidFill>
        <a:effectLst/>
      </p:bgPr>
    </p:bg>
    <p:spTree>
      <p:nvGrpSpPr>
        <p:cNvPr id="1" name=""/>
        <p:cNvGrpSpPr/>
        <p:nvPr/>
      </p:nvGrpSpPr>
      <p:grpSpPr>
        <a:xfrm>
          <a:off x="0" y="0"/>
          <a:ext cx="0" cy="0"/>
          <a:chOff x="0" y="0"/>
          <a:chExt cx="0" cy="0"/>
        </a:xfrm>
      </p:grpSpPr>
      <p:sp>
        <p:nvSpPr>
          <p:cNvPr id="2" name="TextBox 2"/>
          <p:cNvSpPr txBox="1"/>
          <p:nvPr/>
        </p:nvSpPr>
        <p:spPr>
          <a:xfrm>
            <a:off x="1028700" y="5364979"/>
            <a:ext cx="16230600" cy="1000125"/>
          </a:xfrm>
          <a:prstGeom prst="rect">
            <a:avLst/>
          </a:prstGeom>
        </p:spPr>
        <p:txBody>
          <a:bodyPr lIns="0" tIns="0" rIns="0" bIns="0" rtlCol="0" anchor="t">
            <a:spAutoFit/>
          </a:bodyPr>
          <a:lstStyle/>
          <a:p>
            <a:pPr marL="0" lvl="0" indent="0" algn="l">
              <a:lnSpc>
                <a:spcPts val="7800"/>
              </a:lnSpc>
              <a:spcBef>
                <a:spcPct val="0"/>
              </a:spcBef>
            </a:pPr>
            <a:r>
              <a:rPr lang="en-US" sz="6500" spc="-403">
                <a:solidFill>
                  <a:srgbClr val="FFFFFF"/>
                </a:solidFill>
                <a:latin typeface="Inter Bold"/>
              </a:rPr>
              <a:t>Use this slide to strenghten a message</a:t>
            </a:r>
          </a:p>
        </p:txBody>
      </p:sp>
      <p:sp>
        <p:nvSpPr>
          <p:cNvPr id="3" name="TextBox 3"/>
          <p:cNvSpPr txBox="1"/>
          <p:nvPr/>
        </p:nvSpPr>
        <p:spPr>
          <a:xfrm>
            <a:off x="1028700" y="2468959"/>
            <a:ext cx="16230600" cy="1945740"/>
          </a:xfrm>
          <a:prstGeom prst="rect">
            <a:avLst/>
          </a:prstGeom>
        </p:spPr>
        <p:txBody>
          <a:bodyPr lIns="0" tIns="0" rIns="0" bIns="0" rtlCol="0" anchor="t">
            <a:spAutoFit/>
          </a:bodyPr>
          <a:lstStyle/>
          <a:p>
            <a:pPr marL="0" lvl="0" indent="0" algn="l">
              <a:lnSpc>
                <a:spcPts val="15362"/>
              </a:lnSpc>
              <a:spcBef>
                <a:spcPct val="0"/>
              </a:spcBef>
            </a:pPr>
            <a:r>
              <a:rPr lang="en-US" sz="12801" spc="-793">
                <a:solidFill>
                  <a:srgbClr val="FFFFFF"/>
                </a:solidFill>
                <a:latin typeface="Inter Bold"/>
              </a:rPr>
              <a:t>Hero title</a:t>
            </a:r>
          </a:p>
        </p:txBody>
      </p:sp>
      <p:pic>
        <p:nvPicPr>
          <p:cNvPr id="4" name="Picture 4"/>
          <p:cNvPicPr>
            <a:picLocks noChangeAspect="1"/>
          </p:cNvPicPr>
          <p:nvPr/>
        </p:nvPicPr>
        <p:blipFill>
          <a:blip r:embed="rId3"/>
          <a:srcRect/>
          <a:stretch>
            <a:fillRect/>
          </a:stretch>
        </p:blipFill>
        <p:spPr>
          <a:xfrm>
            <a:off x="15166638" y="9258300"/>
            <a:ext cx="2390211" cy="731271"/>
          </a:xfrm>
          <a:prstGeom prst="rect">
            <a:avLst/>
          </a:prstGeom>
        </p:spPr>
      </p:pic>
      <p:sp>
        <p:nvSpPr>
          <p:cNvPr id="6" name="TextBox 4">
            <a:extLst>
              <a:ext uri="{FF2B5EF4-FFF2-40B4-BE49-F238E27FC236}">
                <a16:creationId xmlns:a16="http://schemas.microsoft.com/office/drawing/2014/main" id="{53FD3588-5D82-458F-84CC-49DC776260A9}"/>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chemeClr val="bg1"/>
                </a:solidFill>
                <a:latin typeface="Inter Bold"/>
              </a:rPr>
              <a:t>If you don’t train, you can’t blame!</a:t>
            </a:r>
          </a:p>
        </p:txBody>
      </p:sp>
      <p:pic>
        <p:nvPicPr>
          <p:cNvPr id="7" name="Picture 6">
            <a:extLst>
              <a:ext uri="{FF2B5EF4-FFF2-40B4-BE49-F238E27FC236}">
                <a16:creationId xmlns:a16="http://schemas.microsoft.com/office/drawing/2014/main" id="{CE43DF3D-6890-4D4F-AC76-0A374D70EB8F}"/>
              </a:ext>
            </a:extLst>
          </p:cNvPr>
          <p:cNvPicPr>
            <a:picLocks noChangeAspect="1"/>
          </p:cNvPicPr>
          <p:nvPr/>
        </p:nvPicPr>
        <p:blipFill>
          <a:blip r:embed="rId4"/>
          <a:stretch>
            <a:fillRect/>
          </a:stretch>
        </p:blipFill>
        <p:spPr>
          <a:xfrm>
            <a:off x="475730" y="1116168"/>
            <a:ext cx="17081119" cy="793599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58649"/>
            <a:ext cx="16230600" cy="1140440"/>
          </a:xfrm>
          <a:prstGeom prst="rect">
            <a:avLst/>
          </a:prstGeom>
        </p:spPr>
        <p:txBody>
          <a:bodyPr lIns="0" tIns="0" rIns="0" bIns="0" rtlCol="0" anchor="t">
            <a:spAutoFit/>
          </a:bodyPr>
          <a:lstStyle/>
          <a:p>
            <a:pPr marL="0" lvl="0" indent="0">
              <a:lnSpc>
                <a:spcPts val="9599"/>
              </a:lnSpc>
              <a:spcBef>
                <a:spcPct val="0"/>
              </a:spcBef>
            </a:pPr>
            <a:r>
              <a:rPr lang="en-US" sz="7200" spc="-495" dirty="0">
                <a:solidFill>
                  <a:srgbClr val="17161C"/>
                </a:solidFill>
                <a:latin typeface="Inter Bold"/>
              </a:rPr>
              <a:t>Credentialling Volunteer Opportunities</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sp>
        <p:nvSpPr>
          <p:cNvPr id="4" name="TextBox 4"/>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7" name="TextBox 7"/>
          <p:cNvSpPr txBox="1"/>
          <p:nvPr/>
        </p:nvSpPr>
        <p:spPr>
          <a:xfrm>
            <a:off x="685800" y="2380270"/>
            <a:ext cx="17068800" cy="6925166"/>
          </a:xfrm>
          <a:prstGeom prst="rect">
            <a:avLst/>
          </a:prstGeom>
        </p:spPr>
        <p:txBody>
          <a:bodyPr wrap="square" lIns="0" tIns="0" rIns="0" bIns="0" rtlCol="0" anchor="t">
            <a:spAutoFit/>
          </a:bodyPr>
          <a:lstStyle/>
          <a:p>
            <a:pPr>
              <a:lnSpc>
                <a:spcPct val="150000"/>
              </a:lnSpc>
            </a:pPr>
            <a:r>
              <a:rPr lang="en-US" sz="2500" b="1" dirty="0">
                <a:latin typeface="Inter" panose="020B0604020202020204" charset="0"/>
                <a:ea typeface="Inter" panose="020B0604020202020204" charset="0"/>
              </a:rPr>
              <a:t>Adobe Commerce Business Practitioner Expert</a:t>
            </a:r>
          </a:p>
          <a:p>
            <a:pPr>
              <a:lnSpc>
                <a:spcPct val="150000"/>
              </a:lnSpc>
            </a:pPr>
            <a:r>
              <a:rPr lang="en-US" sz="2500" dirty="0">
                <a:latin typeface="Inter" panose="020B0604020202020204" charset="0"/>
                <a:ea typeface="Inter" panose="020B0604020202020204" charset="0"/>
              </a:rPr>
              <a:t>The purpose of this </a:t>
            </a:r>
            <a:r>
              <a:rPr lang="en-US" sz="2500" i="1" dirty="0">
                <a:latin typeface="Inter" panose="020B0604020202020204" charset="0"/>
                <a:ea typeface="Inter" panose="020B0604020202020204" charset="0"/>
              </a:rPr>
              <a:t>Item Writing Workshop </a:t>
            </a:r>
            <a:r>
              <a:rPr lang="en-US" sz="2500" dirty="0">
                <a:latin typeface="Inter" panose="020B0604020202020204" charset="0"/>
                <a:ea typeface="Inter" panose="020B0604020202020204" charset="0"/>
              </a:rPr>
              <a:t>is to create and review item content (questions) for the Adobe Commerce Business Practitioner Expert Certification Exam.</a:t>
            </a:r>
          </a:p>
          <a:p>
            <a:pPr lvl="2">
              <a:lnSpc>
                <a:spcPct val="150000"/>
              </a:lnSpc>
            </a:pPr>
            <a:r>
              <a:rPr lang="en-US" sz="2500" b="1" dirty="0">
                <a:latin typeface="Inter" panose="020B0604020202020204" charset="0"/>
                <a:ea typeface="Inter" panose="020B0604020202020204" charset="0"/>
              </a:rPr>
              <a:t>When:</a:t>
            </a:r>
            <a:r>
              <a:rPr lang="en-US" sz="2500" dirty="0">
                <a:latin typeface="Inter" panose="020B0604020202020204" charset="0"/>
                <a:ea typeface="Inter" panose="020B0604020202020204" charset="0"/>
              </a:rPr>
              <a:t> June 14-17 (SMEs will receive their item writing and review schedule on June 17</a:t>
            </a:r>
            <a:r>
              <a:rPr lang="en-US" sz="2500" baseline="30000" dirty="0">
                <a:latin typeface="Inter" panose="020B0604020202020204" charset="0"/>
                <a:ea typeface="Inter" panose="020B0604020202020204" charset="0"/>
              </a:rPr>
              <a:t>th</a:t>
            </a:r>
            <a:r>
              <a:rPr lang="en-US" sz="2500" dirty="0">
                <a:latin typeface="Inter" panose="020B0604020202020204" charset="0"/>
                <a:ea typeface="Inter" panose="020B0604020202020204" charset="0"/>
              </a:rPr>
              <a:t>)  </a:t>
            </a:r>
          </a:p>
          <a:p>
            <a:pPr lvl="2">
              <a:lnSpc>
                <a:spcPct val="150000"/>
              </a:lnSpc>
            </a:pPr>
            <a:r>
              <a:rPr lang="en-US" sz="2500" b="1" dirty="0">
                <a:latin typeface="Inter" panose="020B0604020202020204" charset="0"/>
                <a:ea typeface="Inter" panose="020B0604020202020204" charset="0"/>
              </a:rPr>
              <a:t>Where: </a:t>
            </a:r>
            <a:r>
              <a:rPr lang="en-US" sz="2500" dirty="0">
                <a:latin typeface="Inter" panose="020B0604020202020204" charset="0"/>
                <a:ea typeface="Inter" panose="020B0604020202020204" charset="0"/>
              </a:rPr>
              <a:t>Virtual Workshop</a:t>
            </a:r>
          </a:p>
          <a:p>
            <a:pPr>
              <a:lnSpc>
                <a:spcPct val="150000"/>
              </a:lnSpc>
            </a:pPr>
            <a:r>
              <a:rPr lang="en-US" sz="2500" b="1" dirty="0">
                <a:solidFill>
                  <a:srgbClr val="FF0000"/>
                </a:solidFill>
                <a:latin typeface="Inter" panose="020B0604020202020204" charset="0"/>
                <a:ea typeface="Inter" panose="020B0604020202020204" charset="0"/>
              </a:rPr>
              <a:t>In recognition of your participation, Adobe will provide several amazing benefits!</a:t>
            </a:r>
          </a:p>
          <a:p>
            <a:pPr marL="1257300" lvl="2" indent="-342900">
              <a:lnSpc>
                <a:spcPct val="150000"/>
              </a:lnSpc>
              <a:spcBef>
                <a:spcPts val="0"/>
              </a:spcBef>
              <a:buFont typeface="Wingdings" panose="05000000000000000000" pitchFamily="2" charset="2"/>
              <a:buChar char="ü"/>
            </a:pPr>
            <a:r>
              <a:rPr lang="en-US" sz="2500" dirty="0">
                <a:latin typeface="Inter" panose="020B0604020202020204" charset="0"/>
                <a:ea typeface="Inter" panose="020B0604020202020204" charset="0"/>
              </a:rPr>
              <a:t>Badge signifying you as an Adobe Subject Matter Expert</a:t>
            </a:r>
          </a:p>
          <a:p>
            <a:pPr marL="1257300" lvl="2" indent="-342900">
              <a:lnSpc>
                <a:spcPct val="150000"/>
              </a:lnSpc>
              <a:spcBef>
                <a:spcPts val="0"/>
              </a:spcBef>
              <a:buFont typeface="Wingdings" panose="05000000000000000000" pitchFamily="2" charset="2"/>
              <a:buChar char="ü"/>
            </a:pPr>
            <a:r>
              <a:rPr lang="en-US" sz="2500" dirty="0">
                <a:latin typeface="Inter" panose="020B0604020202020204" charset="0"/>
                <a:ea typeface="Inter" panose="020B0604020202020204" charset="0"/>
              </a:rPr>
              <a:t>Credit for passing the exam to which you contribute – no need to take the exam</a:t>
            </a:r>
          </a:p>
          <a:p>
            <a:pPr marL="1257300" lvl="2" indent="-342900">
              <a:lnSpc>
                <a:spcPct val="150000"/>
              </a:lnSpc>
              <a:spcBef>
                <a:spcPts val="0"/>
              </a:spcBef>
              <a:buFont typeface="Wingdings" panose="05000000000000000000" pitchFamily="2" charset="2"/>
              <a:buChar char="ü"/>
            </a:pPr>
            <a:r>
              <a:rPr lang="en-US" sz="2500" dirty="0">
                <a:latin typeface="Inter" panose="020B0604020202020204" charset="0"/>
                <a:ea typeface="Inter" panose="020B0604020202020204" charset="0"/>
              </a:rPr>
              <a:t>One Adobe virtual Instructor Led Training (average retail value $2,700)</a:t>
            </a:r>
          </a:p>
          <a:p>
            <a:pPr marL="1257300" lvl="2" indent="-342900">
              <a:lnSpc>
                <a:spcPct val="150000"/>
              </a:lnSpc>
              <a:spcBef>
                <a:spcPts val="0"/>
              </a:spcBef>
              <a:buFont typeface="Wingdings" panose="05000000000000000000" pitchFamily="2" charset="2"/>
              <a:buChar char="ü"/>
            </a:pPr>
            <a:r>
              <a:rPr lang="en-US" sz="2500" dirty="0">
                <a:latin typeface="Inter" panose="020B0604020202020204" charset="0"/>
                <a:ea typeface="Inter" panose="020B0604020202020204" charset="0"/>
              </a:rPr>
              <a:t>A one-year subscription to Adobe Creative Cloud (retail value $1,200) (first time non-Adobe SMEs only)</a:t>
            </a:r>
          </a:p>
          <a:p>
            <a:pPr marL="1257300" lvl="2" indent="-342900">
              <a:lnSpc>
                <a:spcPct val="150000"/>
              </a:lnSpc>
              <a:spcBef>
                <a:spcPts val="0"/>
              </a:spcBef>
              <a:buFont typeface="Wingdings" panose="05000000000000000000" pitchFamily="2" charset="2"/>
              <a:buChar char="ü"/>
            </a:pPr>
            <a:r>
              <a:rPr lang="en-US" sz="2500" dirty="0">
                <a:latin typeface="Inter" panose="020B0604020202020204" charset="0"/>
                <a:ea typeface="Inter" panose="020B0604020202020204" charset="0"/>
              </a:rPr>
              <a:t>One Adobe Certification exam voucher (retail value $180)</a:t>
            </a:r>
          </a:p>
          <a:p>
            <a:pPr lvl="2">
              <a:lnSpc>
                <a:spcPct val="150000"/>
              </a:lnSpc>
            </a:pPr>
            <a:r>
              <a:rPr lang="en-US" sz="2800" dirty="0"/>
              <a:t>For more information, please contact Ayana Nickerson (</a:t>
            </a:r>
            <a:r>
              <a:rPr lang="en-US" sz="2800" dirty="0">
                <a:hlinkClick r:id="rId5"/>
              </a:rPr>
              <a:t>anickers@adobe.com</a:t>
            </a:r>
            <a:r>
              <a:rPr lang="en-US" sz="2800" dirty="0"/>
              <a:t>) </a:t>
            </a:r>
            <a:endParaRPr lang="en-US" sz="2500" dirty="0">
              <a:latin typeface="Inter" panose="020B0604020202020204" charset="0"/>
              <a:ea typeface="Inter" panose="020B0604020202020204" charset="0"/>
            </a:endParaRPr>
          </a:p>
        </p:txBody>
      </p:sp>
    </p:spTree>
    <p:extLst>
      <p:ext uri="{BB962C8B-B14F-4D97-AF65-F5344CB8AC3E}">
        <p14:creationId xmlns:p14="http://schemas.microsoft.com/office/powerpoint/2010/main" val="341115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sp>
        <p:nvSpPr>
          <p:cNvPr id="7" name="TextBox 7">
            <a:extLst>
              <a:ext uri="{FF2B5EF4-FFF2-40B4-BE49-F238E27FC236}">
                <a16:creationId xmlns:a16="http://schemas.microsoft.com/office/drawing/2014/main" id="{54CDC4ED-FBE7-449E-AF43-923C99E00FE2}"/>
              </a:ext>
            </a:extLst>
          </p:cNvPr>
          <p:cNvSpPr txBox="1"/>
          <p:nvPr/>
        </p:nvSpPr>
        <p:spPr>
          <a:xfrm>
            <a:off x="1060295" y="2484329"/>
            <a:ext cx="7153296" cy="4451603"/>
          </a:xfrm>
          <a:prstGeom prst="rect">
            <a:avLst/>
          </a:prstGeom>
        </p:spPr>
        <p:txBody>
          <a:bodyPr lIns="0" tIns="0" rIns="0" bIns="0" rtlCol="0" anchor="t">
            <a:spAutoFit/>
          </a:bodyPr>
          <a:lstStyle/>
          <a:p>
            <a:pPr lvl="0">
              <a:lnSpc>
                <a:spcPts val="3500"/>
              </a:lnSpc>
              <a:spcBef>
                <a:spcPct val="0"/>
              </a:spcBef>
            </a:pPr>
            <a:r>
              <a:rPr lang="en-US" sz="2500" spc="-47" dirty="0">
                <a:solidFill>
                  <a:srgbClr val="17161C"/>
                </a:solidFill>
                <a:latin typeface="Inter"/>
                <a:hlinkClick r:id="rId5"/>
              </a:rPr>
              <a:t>Magento User Guide (2.4 Magento Admin)</a:t>
            </a:r>
            <a:endParaRPr lang="en-US" sz="2500" spc="-47" dirty="0">
              <a:solidFill>
                <a:srgbClr val="17161C"/>
              </a:solidFill>
              <a:latin typeface="Inter"/>
            </a:endParaRPr>
          </a:p>
          <a:p>
            <a:pPr lvl="0">
              <a:lnSpc>
                <a:spcPts val="3500"/>
              </a:lnSpc>
              <a:spcBef>
                <a:spcPct val="0"/>
              </a:spcBef>
            </a:pPr>
            <a:endParaRPr lang="en-US" sz="2500" spc="-47" dirty="0">
              <a:solidFill>
                <a:srgbClr val="17161C"/>
              </a:solidFill>
              <a:latin typeface="Inter"/>
            </a:endParaRPr>
          </a:p>
          <a:p>
            <a:pPr lvl="0">
              <a:lnSpc>
                <a:spcPts val="3500"/>
              </a:lnSpc>
              <a:spcBef>
                <a:spcPct val="0"/>
              </a:spcBef>
            </a:pPr>
            <a:r>
              <a:rPr lang="en-US" sz="2500" spc="-47" dirty="0">
                <a:solidFill>
                  <a:srgbClr val="17161C"/>
                </a:solidFill>
                <a:latin typeface="Inter"/>
                <a:hlinkClick r:id="rId6"/>
              </a:rPr>
              <a:t>Planning and Budgeting for Magento Commerce Upgrade Cycles</a:t>
            </a:r>
            <a:endParaRPr lang="en-US" sz="2500" spc="-47" dirty="0">
              <a:solidFill>
                <a:srgbClr val="17161C"/>
              </a:solidFill>
              <a:latin typeface="Inter"/>
            </a:endParaRPr>
          </a:p>
          <a:p>
            <a:pPr lvl="0">
              <a:lnSpc>
                <a:spcPts val="3500"/>
              </a:lnSpc>
              <a:spcBef>
                <a:spcPct val="0"/>
              </a:spcBef>
            </a:pPr>
            <a:endParaRPr lang="en-US" sz="2500" spc="-47" dirty="0">
              <a:solidFill>
                <a:srgbClr val="17161C"/>
              </a:solidFill>
              <a:latin typeface="Inter"/>
            </a:endParaRPr>
          </a:p>
          <a:p>
            <a:pPr lvl="0">
              <a:lnSpc>
                <a:spcPts val="3500"/>
              </a:lnSpc>
              <a:spcBef>
                <a:spcPct val="0"/>
              </a:spcBef>
            </a:pPr>
            <a:r>
              <a:rPr lang="en-US" sz="2500" spc="-47" dirty="0">
                <a:solidFill>
                  <a:srgbClr val="17161C"/>
                </a:solidFill>
                <a:latin typeface="Inter"/>
                <a:hlinkClick r:id="rId7"/>
              </a:rPr>
              <a:t>Installation Guide</a:t>
            </a:r>
            <a:endParaRPr lang="en-US" sz="2500" spc="-47" dirty="0">
              <a:solidFill>
                <a:srgbClr val="17161C"/>
              </a:solidFill>
              <a:latin typeface="Inter"/>
            </a:endParaRPr>
          </a:p>
          <a:p>
            <a:pPr lvl="0">
              <a:lnSpc>
                <a:spcPts val="3500"/>
              </a:lnSpc>
              <a:spcBef>
                <a:spcPct val="0"/>
              </a:spcBef>
            </a:pPr>
            <a:endParaRPr lang="en-US" sz="2500" spc="-47" dirty="0">
              <a:solidFill>
                <a:srgbClr val="17161C"/>
              </a:solidFill>
              <a:latin typeface="Inter"/>
            </a:endParaRPr>
          </a:p>
          <a:p>
            <a:pPr lvl="0">
              <a:lnSpc>
                <a:spcPts val="3500"/>
              </a:lnSpc>
              <a:spcBef>
                <a:spcPct val="0"/>
              </a:spcBef>
            </a:pPr>
            <a:r>
              <a:rPr lang="en-US" sz="2500" spc="-47" dirty="0">
                <a:solidFill>
                  <a:srgbClr val="17161C"/>
                </a:solidFill>
                <a:latin typeface="Inter"/>
                <a:hlinkClick r:id="rId8"/>
              </a:rPr>
              <a:t>Upgrade Guide</a:t>
            </a:r>
            <a:endParaRPr lang="en-US" sz="2500" spc="-47" dirty="0">
              <a:solidFill>
                <a:srgbClr val="17161C"/>
              </a:solidFill>
              <a:latin typeface="Inter"/>
            </a:endParaRPr>
          </a:p>
          <a:p>
            <a:pPr lvl="0">
              <a:lnSpc>
                <a:spcPts val="3500"/>
              </a:lnSpc>
              <a:spcBef>
                <a:spcPct val="0"/>
              </a:spcBef>
            </a:pPr>
            <a:endParaRPr lang="en-US" sz="2500" spc="-47" dirty="0">
              <a:solidFill>
                <a:srgbClr val="17161C"/>
              </a:solidFill>
              <a:latin typeface="Inter"/>
            </a:endParaRPr>
          </a:p>
          <a:p>
            <a:pPr lvl="0">
              <a:lnSpc>
                <a:spcPts val="3500"/>
              </a:lnSpc>
              <a:spcBef>
                <a:spcPct val="0"/>
              </a:spcBef>
            </a:pPr>
            <a:r>
              <a:rPr lang="en-US" sz="2500" spc="-47" dirty="0">
                <a:solidFill>
                  <a:srgbClr val="17161C"/>
                </a:solidFill>
                <a:latin typeface="Inter"/>
                <a:hlinkClick r:id="rId9"/>
              </a:rPr>
              <a:t>The Magento Community Hub</a:t>
            </a:r>
            <a:endParaRPr lang="en-US" sz="2500" spc="-47" dirty="0">
              <a:solidFill>
                <a:srgbClr val="17161C"/>
              </a:solidFill>
              <a:latin typeface="Inter"/>
            </a:endParaRPr>
          </a:p>
        </p:txBody>
      </p:sp>
      <p:sp>
        <p:nvSpPr>
          <p:cNvPr id="8" name="TextBox 2">
            <a:extLst>
              <a:ext uri="{FF2B5EF4-FFF2-40B4-BE49-F238E27FC236}">
                <a16:creationId xmlns:a16="http://schemas.microsoft.com/office/drawing/2014/main" id="{9ABC41A1-7296-4749-8311-CCE017C4D73C}"/>
              </a:ext>
            </a:extLst>
          </p:cNvPr>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Resources</a:t>
            </a:r>
          </a:p>
        </p:txBody>
      </p:sp>
    </p:spTree>
    <p:extLst>
      <p:ext uri="{BB962C8B-B14F-4D97-AF65-F5344CB8AC3E}">
        <p14:creationId xmlns:p14="http://schemas.microsoft.com/office/powerpoint/2010/main" val="2945021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Knowledge</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pic>
        <p:nvPicPr>
          <p:cNvPr id="8" name="Picture 7" descr="Diagram&#10;&#10;Description automatically generated">
            <a:extLst>
              <a:ext uri="{FF2B5EF4-FFF2-40B4-BE49-F238E27FC236}">
                <a16:creationId xmlns:a16="http://schemas.microsoft.com/office/drawing/2014/main" id="{31ACDBCE-1771-4837-B1BA-73EEC521E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4773" y="2284217"/>
            <a:ext cx="11261931" cy="6693161"/>
          </a:xfrm>
          <a:prstGeom prst="rect">
            <a:avLst/>
          </a:prstGeom>
        </p:spPr>
      </p:pic>
    </p:spTree>
    <p:extLst>
      <p:ext uri="{BB962C8B-B14F-4D97-AF65-F5344CB8AC3E}">
        <p14:creationId xmlns:p14="http://schemas.microsoft.com/office/powerpoint/2010/main" val="1090608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rcRect l="1073" t="769" r="443" b="746"/>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2643251" y="7193044"/>
            <a:ext cx="1267159" cy="247867"/>
          </a:xfrm>
          <a:prstGeom prst="rect">
            <a:avLst/>
          </a:prstGeom>
        </p:spPr>
      </p:pic>
      <p:pic>
        <p:nvPicPr>
          <p:cNvPr id="3" name="Picture 3"/>
          <p:cNvPicPr>
            <a:picLocks noChangeAspect="1"/>
          </p:cNvPicPr>
          <p:nvPr/>
        </p:nvPicPr>
        <p:blipFill>
          <a:blip r:embed="rId4"/>
          <a:srcRect l="6931"/>
          <a:stretch>
            <a:fillRect/>
          </a:stretch>
        </p:blipFill>
        <p:spPr>
          <a:xfrm>
            <a:off x="1028700" y="7054005"/>
            <a:ext cx="1371401" cy="450820"/>
          </a:xfrm>
          <a:prstGeom prst="rect">
            <a:avLst/>
          </a:prstGeom>
        </p:spPr>
      </p:pic>
      <p:pic>
        <p:nvPicPr>
          <p:cNvPr id="4" name="Picture 4"/>
          <p:cNvPicPr>
            <a:picLocks noChangeAspect="1"/>
          </p:cNvPicPr>
          <p:nvPr/>
        </p:nvPicPr>
        <p:blipFill>
          <a:blip r:embed="rId5"/>
          <a:srcRect l="938"/>
          <a:stretch>
            <a:fillRect/>
          </a:stretch>
        </p:blipFill>
        <p:spPr>
          <a:xfrm>
            <a:off x="1028700" y="7597304"/>
            <a:ext cx="5091334" cy="1156407"/>
          </a:xfrm>
          <a:prstGeom prst="rect">
            <a:avLst/>
          </a:prstGeom>
        </p:spPr>
      </p:pic>
      <p:sp>
        <p:nvSpPr>
          <p:cNvPr id="5" name="TextBox 5"/>
          <p:cNvSpPr txBox="1"/>
          <p:nvPr/>
        </p:nvSpPr>
        <p:spPr>
          <a:xfrm>
            <a:off x="1028700" y="8964307"/>
            <a:ext cx="4131516" cy="293993"/>
          </a:xfrm>
          <a:prstGeom prst="rect">
            <a:avLst/>
          </a:prstGeom>
        </p:spPr>
        <p:txBody>
          <a:bodyPr lIns="0" tIns="0" rIns="0" bIns="0" rtlCol="0" anchor="t">
            <a:spAutoFit/>
          </a:bodyPr>
          <a:lstStyle/>
          <a:p>
            <a:pPr>
              <a:lnSpc>
                <a:spcPts val="2387"/>
              </a:lnSpc>
              <a:spcBef>
                <a:spcPct val="0"/>
              </a:spcBef>
            </a:pPr>
            <a:r>
              <a:rPr lang="en-US" sz="1705" spc="-32">
                <a:solidFill>
                  <a:srgbClr val="F7F4FA"/>
                </a:solidFill>
                <a:latin typeface="Inter Bold"/>
              </a:rPr>
              <a:t>10 e 11 giugno 2021 - Virtual Conference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82820" b="4877"/>
          <a:stretch>
            <a:fillRect/>
          </a:stretch>
        </p:blipFill>
        <p:spPr>
          <a:xfrm>
            <a:off x="0" y="9021483"/>
            <a:ext cx="18288000" cy="1265517"/>
          </a:xfrm>
          <a:prstGeom prst="rect">
            <a:avLst/>
          </a:prstGeom>
        </p:spPr>
      </p:pic>
      <p:sp>
        <p:nvSpPr>
          <p:cNvPr id="4" name="TextBox 4"/>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The Perception</a:t>
            </a:r>
          </a:p>
        </p:txBody>
      </p:sp>
      <p:pic>
        <p:nvPicPr>
          <p:cNvPr id="9" name="Picture 9"/>
          <p:cNvPicPr>
            <a:picLocks noChangeAspect="1"/>
          </p:cNvPicPr>
          <p:nvPr/>
        </p:nvPicPr>
        <p:blipFill>
          <a:blip r:embed="rId4"/>
          <a:srcRect/>
          <a:stretch>
            <a:fillRect/>
          </a:stretch>
        </p:blipFill>
        <p:spPr>
          <a:xfrm>
            <a:off x="15166638" y="9258300"/>
            <a:ext cx="2390211" cy="731271"/>
          </a:xfrm>
          <a:prstGeom prst="rect">
            <a:avLst/>
          </a:prstGeom>
        </p:spPr>
      </p:pic>
      <p:sp>
        <p:nvSpPr>
          <p:cNvPr id="11" name="TextBox 4">
            <a:extLst>
              <a:ext uri="{FF2B5EF4-FFF2-40B4-BE49-F238E27FC236}">
                <a16:creationId xmlns:a16="http://schemas.microsoft.com/office/drawing/2014/main" id="{1B2BC253-8914-44A0-93F5-A1D5401C8DA9}"/>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chemeClr val="bg1"/>
                </a:solidFill>
                <a:latin typeface="Inter Bold"/>
              </a:rPr>
              <a:t>If you don’t train, you can’t blame</a:t>
            </a:r>
            <a:r>
              <a:rPr lang="en-US" sz="1793" spc="-89" dirty="0">
                <a:solidFill>
                  <a:srgbClr val="030035"/>
                </a:solidFill>
                <a:latin typeface="Inter Bold"/>
              </a:rPr>
              <a:t>!</a:t>
            </a:r>
          </a:p>
        </p:txBody>
      </p:sp>
      <p:pic>
        <p:nvPicPr>
          <p:cNvPr id="13" name="Picture 12" descr="A picture containing text&#10;&#10;Description automatically generated">
            <a:extLst>
              <a:ext uri="{FF2B5EF4-FFF2-40B4-BE49-F238E27FC236}">
                <a16:creationId xmlns:a16="http://schemas.microsoft.com/office/drawing/2014/main" id="{9CF55BF9-63C0-4164-97B4-A0E7B05C7F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9752" y="2258291"/>
            <a:ext cx="12368495" cy="61842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Reality</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pic>
        <p:nvPicPr>
          <p:cNvPr id="9" name="Picture 8" descr="A picture containing person, person, dressed&#10;&#10;Description automatically generated">
            <a:extLst>
              <a:ext uri="{FF2B5EF4-FFF2-40B4-BE49-F238E27FC236}">
                <a16:creationId xmlns:a16="http://schemas.microsoft.com/office/drawing/2014/main" id="{F7F7A169-7136-450C-885C-2DFF52ED31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3" y="2421115"/>
            <a:ext cx="8167155" cy="5444770"/>
          </a:xfrm>
          <a:prstGeom prst="rect">
            <a:avLst/>
          </a:prstGeom>
        </p:spPr>
      </p:pic>
      <p:sp>
        <p:nvSpPr>
          <p:cNvPr id="10" name="TextBox 4">
            <a:extLst>
              <a:ext uri="{FF2B5EF4-FFF2-40B4-BE49-F238E27FC236}">
                <a16:creationId xmlns:a16="http://schemas.microsoft.com/office/drawing/2014/main" id="{3C1A3998-AF18-4302-A112-A800CBAB0BC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pic>
        <p:nvPicPr>
          <p:cNvPr id="12" name="Picture 11" descr="A picture containing text&#10;&#10;Description automatically generated">
            <a:extLst>
              <a:ext uri="{FF2B5EF4-FFF2-40B4-BE49-F238E27FC236}">
                <a16:creationId xmlns:a16="http://schemas.microsoft.com/office/drawing/2014/main" id="{E1678786-2149-4854-970B-776EEE30F5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7599" y="2443536"/>
            <a:ext cx="9974689" cy="539911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420448"/>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Unreal Expectations</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A37C1836-DCC5-489D-A45F-6C47501472EF}"/>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pic>
        <p:nvPicPr>
          <p:cNvPr id="14" name="Picture 13" descr="Text, whiteboard&#10;&#10;Description automatically generated">
            <a:extLst>
              <a:ext uri="{FF2B5EF4-FFF2-40B4-BE49-F238E27FC236}">
                <a16:creationId xmlns:a16="http://schemas.microsoft.com/office/drawing/2014/main" id="{0287B254-70ED-4BBE-B4AF-251FBF86A6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3800" y="1956711"/>
            <a:ext cx="10322730" cy="6935323"/>
          </a:xfrm>
          <a:prstGeom prst="rect">
            <a:avLst/>
          </a:prstGeom>
        </p:spPr>
      </p:pic>
    </p:spTree>
    <p:extLst>
      <p:ext uri="{BB962C8B-B14F-4D97-AF65-F5344CB8AC3E}">
        <p14:creationId xmlns:p14="http://schemas.microsoft.com/office/powerpoint/2010/main" val="389737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Untrained staff</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7" name="TextBox 7"/>
          <p:cNvSpPr txBox="1"/>
          <p:nvPr/>
        </p:nvSpPr>
        <p:spPr>
          <a:xfrm>
            <a:off x="1060295" y="2484329"/>
            <a:ext cx="7153296" cy="6695807"/>
          </a:xfrm>
          <a:prstGeom prst="rect">
            <a:avLst/>
          </a:prstGeom>
        </p:spPr>
        <p:txBody>
          <a:bodyPr lIns="0" tIns="0" rIns="0" bIns="0" rtlCol="0" anchor="t">
            <a:spAutoFit/>
          </a:bodyPr>
          <a:lstStyle/>
          <a:p>
            <a:pPr marL="0" lvl="0" indent="0" algn="l">
              <a:lnSpc>
                <a:spcPts val="3500"/>
              </a:lnSpc>
              <a:spcBef>
                <a:spcPct val="0"/>
              </a:spcBef>
            </a:pPr>
            <a:r>
              <a:rPr lang="en-US" sz="2500" b="1" spc="-47" dirty="0">
                <a:solidFill>
                  <a:srgbClr val="17161C"/>
                </a:solidFill>
                <a:latin typeface="Inter"/>
              </a:rPr>
              <a:t>Slow Time to Value</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Increasing Costs</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Unrealized Goals</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Demotivation </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Dissatisfied Clients</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High Turnover</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Costly Mistakes</a:t>
            </a:r>
          </a:p>
          <a:p>
            <a:pPr marL="0" lvl="0" indent="0" algn="l">
              <a:lnSpc>
                <a:spcPts val="3500"/>
              </a:lnSpc>
              <a:spcBef>
                <a:spcPct val="0"/>
              </a:spcBef>
            </a:pPr>
            <a:endParaRPr lang="en-US" sz="2500" b="1" spc="-47" dirty="0">
              <a:solidFill>
                <a:srgbClr val="17161C"/>
              </a:solidFill>
              <a:latin typeface="Inter"/>
            </a:endParaRPr>
          </a:p>
          <a:p>
            <a:pPr marL="0" lvl="0" indent="0" algn="l">
              <a:lnSpc>
                <a:spcPts val="3500"/>
              </a:lnSpc>
              <a:spcBef>
                <a:spcPct val="0"/>
              </a:spcBef>
            </a:pPr>
            <a:r>
              <a:rPr lang="en-US" sz="2500" b="1" spc="-47" dirty="0">
                <a:solidFill>
                  <a:srgbClr val="17161C"/>
                </a:solidFill>
                <a:latin typeface="Inter"/>
              </a:rPr>
              <a:t>Failed projects </a:t>
            </a:r>
          </a:p>
        </p:txBody>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pic>
        <p:nvPicPr>
          <p:cNvPr id="8" name="Picture 7">
            <a:extLst>
              <a:ext uri="{FF2B5EF4-FFF2-40B4-BE49-F238E27FC236}">
                <a16:creationId xmlns:a16="http://schemas.microsoft.com/office/drawing/2014/main" id="{106A97A0-DC4B-4995-B4B3-F7C08620EB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59668" y="1866900"/>
            <a:ext cx="6199632" cy="5143500"/>
          </a:xfrm>
          <a:prstGeom prst="rect">
            <a:avLst/>
          </a:prstGeom>
        </p:spPr>
      </p:pic>
    </p:spTree>
    <p:extLst>
      <p:ext uri="{BB962C8B-B14F-4D97-AF65-F5344CB8AC3E}">
        <p14:creationId xmlns:p14="http://schemas.microsoft.com/office/powerpoint/2010/main" val="3136652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6230600" cy="1164614"/>
          </a:xfrm>
          <a:prstGeom prst="rect">
            <a:avLst/>
          </a:prstGeom>
        </p:spPr>
        <p:txBody>
          <a:bodyPr lIns="0" tIns="0" rIns="0" bIns="0" rtlCol="0" anchor="t">
            <a:spAutoFit/>
          </a:bodyPr>
          <a:lstStyle/>
          <a:p>
            <a:pPr marL="0" lvl="0" indent="0">
              <a:lnSpc>
                <a:spcPts val="9599"/>
              </a:lnSpc>
              <a:spcBef>
                <a:spcPct val="0"/>
              </a:spcBef>
            </a:pPr>
            <a:r>
              <a:rPr lang="en-US" sz="7999" spc="-495" dirty="0">
                <a:solidFill>
                  <a:srgbClr val="17161C"/>
                </a:solidFill>
                <a:latin typeface="Inter Bold"/>
              </a:rPr>
              <a:t>Burn Out</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pic>
        <p:nvPicPr>
          <p:cNvPr id="11" name="Picture 10">
            <a:extLst>
              <a:ext uri="{FF2B5EF4-FFF2-40B4-BE49-F238E27FC236}">
                <a16:creationId xmlns:a16="http://schemas.microsoft.com/office/drawing/2014/main" id="{F0BE293A-74AF-4B80-8526-51AAE4DE98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2158" y="1019175"/>
            <a:ext cx="8991600" cy="7480406"/>
          </a:xfrm>
          <a:prstGeom prst="rect">
            <a:avLst/>
          </a:prstGeom>
        </p:spPr>
      </p:pic>
    </p:spTree>
    <p:extLst>
      <p:ext uri="{BB962C8B-B14F-4D97-AF65-F5344CB8AC3E}">
        <p14:creationId xmlns:p14="http://schemas.microsoft.com/office/powerpoint/2010/main" val="304192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19175"/>
            <a:ext cx="16230600" cy="1122359"/>
          </a:xfrm>
          <a:prstGeom prst="rect">
            <a:avLst/>
          </a:prstGeom>
        </p:spPr>
        <p:txBody>
          <a:bodyPr lIns="0" tIns="0" rIns="0" bIns="0" rtlCol="0" anchor="t">
            <a:spAutoFit/>
          </a:bodyPr>
          <a:lstStyle/>
          <a:p>
            <a:pPr marL="0" lvl="0" indent="0">
              <a:lnSpc>
                <a:spcPts val="9599"/>
              </a:lnSpc>
              <a:spcBef>
                <a:spcPct val="0"/>
              </a:spcBef>
            </a:pPr>
            <a:r>
              <a:rPr lang="en-US" sz="6600" spc="-495" dirty="0">
                <a:solidFill>
                  <a:srgbClr val="17161C"/>
                </a:solidFill>
                <a:latin typeface="Inter Bold"/>
              </a:rPr>
              <a:t>Successful Companies Enable Their Teams</a:t>
            </a:r>
          </a:p>
        </p:txBody>
      </p:sp>
      <p:pic>
        <p:nvPicPr>
          <p:cNvPr id="3" name="Picture 3"/>
          <p:cNvPicPr>
            <a:picLocks noChangeAspect="1"/>
          </p:cNvPicPr>
          <p:nvPr/>
        </p:nvPicPr>
        <p:blipFill>
          <a:blip r:embed="rId3"/>
          <a:srcRect/>
          <a:stretch>
            <a:fillRect/>
          </a:stretch>
        </p:blipFill>
        <p:spPr>
          <a:xfrm>
            <a:off x="15166638" y="9258300"/>
            <a:ext cx="2390211" cy="731271"/>
          </a:xfrm>
          <a:prstGeom prst="rect">
            <a:avLst/>
          </a:prstGeom>
        </p:spPr>
      </p:pic>
      <p:pic>
        <p:nvPicPr>
          <p:cNvPr id="5" name="Picture 5"/>
          <p:cNvPicPr>
            <a:picLocks noChangeAspect="1"/>
          </p:cNvPicPr>
          <p:nvPr/>
        </p:nvPicPr>
        <p:blipFill>
          <a:blip r:embed="rId4"/>
          <a:srcRect/>
          <a:stretch>
            <a:fillRect/>
          </a:stretch>
        </p:blipFill>
        <p:spPr>
          <a:xfrm>
            <a:off x="15361361" y="9403984"/>
            <a:ext cx="2055053" cy="455286"/>
          </a:xfrm>
          <a:prstGeom prst="rect">
            <a:avLst/>
          </a:prstGeom>
        </p:spPr>
      </p:pic>
      <p:sp>
        <p:nvSpPr>
          <p:cNvPr id="6" name="AutoShape 6"/>
          <p:cNvSpPr/>
          <p:nvPr/>
        </p:nvSpPr>
        <p:spPr>
          <a:xfrm>
            <a:off x="1028700" y="9011958"/>
            <a:ext cx="16230600" cy="0"/>
          </a:xfrm>
          <a:prstGeom prst="line">
            <a:avLst/>
          </a:prstGeom>
          <a:ln w="9525" cap="flat">
            <a:solidFill>
              <a:srgbClr val="000000">
                <a:alpha val="9804"/>
              </a:srgbClr>
            </a:solidFill>
            <a:prstDash val="solid"/>
            <a:headEnd type="none" w="sm" len="sm"/>
            <a:tailEnd type="none" w="sm" len="sm"/>
          </a:ln>
        </p:spPr>
      </p:sp>
      <p:sp>
        <p:nvSpPr>
          <p:cNvPr id="10" name="TextBox 4">
            <a:extLst>
              <a:ext uri="{FF2B5EF4-FFF2-40B4-BE49-F238E27FC236}">
                <a16:creationId xmlns:a16="http://schemas.microsoft.com/office/drawing/2014/main" id="{3FFFFE0F-E713-4561-AEED-050C71A1F29D}"/>
              </a:ext>
            </a:extLst>
          </p:cNvPr>
          <p:cNvSpPr txBox="1"/>
          <p:nvPr/>
        </p:nvSpPr>
        <p:spPr>
          <a:xfrm>
            <a:off x="1028700" y="9529486"/>
            <a:ext cx="13445058" cy="269304"/>
          </a:xfrm>
          <a:prstGeom prst="rect">
            <a:avLst/>
          </a:prstGeom>
        </p:spPr>
        <p:txBody>
          <a:bodyPr lIns="0" tIns="0" rIns="0" bIns="0" rtlCol="0" anchor="t">
            <a:spAutoFit/>
          </a:bodyPr>
          <a:lstStyle/>
          <a:p>
            <a:pPr>
              <a:lnSpc>
                <a:spcPts val="2061"/>
              </a:lnSpc>
            </a:pPr>
            <a:r>
              <a:rPr lang="en-US" sz="1793" spc="-89" dirty="0">
                <a:solidFill>
                  <a:srgbClr val="030035"/>
                </a:solidFill>
                <a:latin typeface="Inter Bold"/>
              </a:rPr>
              <a:t>If you don’t train, you can’t blame!</a:t>
            </a:r>
          </a:p>
        </p:txBody>
      </p:sp>
      <p:sp>
        <p:nvSpPr>
          <p:cNvPr id="9" name="TextBox 7">
            <a:extLst>
              <a:ext uri="{FF2B5EF4-FFF2-40B4-BE49-F238E27FC236}">
                <a16:creationId xmlns:a16="http://schemas.microsoft.com/office/drawing/2014/main" id="{D5ED2237-21A0-431D-9A70-71372D18E224}"/>
              </a:ext>
            </a:extLst>
          </p:cNvPr>
          <p:cNvSpPr txBox="1"/>
          <p:nvPr/>
        </p:nvSpPr>
        <p:spPr>
          <a:xfrm>
            <a:off x="1060295" y="2484329"/>
            <a:ext cx="7153296" cy="5734968"/>
          </a:xfrm>
          <a:prstGeom prst="rect">
            <a:avLst/>
          </a:prstGeom>
        </p:spPr>
        <p:txBody>
          <a:bodyPr lIns="0" tIns="0" rIns="0" bIns="0" rtlCol="0" anchor="t">
            <a:spAutoFit/>
          </a:bodyPr>
          <a:lstStyle/>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The company has properly onboarded their teams</a:t>
            </a:r>
          </a:p>
          <a:p>
            <a:pPr marL="342900" lvl="0" indent="-342900" algn="l">
              <a:lnSpc>
                <a:spcPts val="3000"/>
              </a:lnSpc>
              <a:spcBef>
                <a:spcPct val="0"/>
              </a:spcBef>
              <a:buFont typeface="Wingdings" panose="05000000000000000000" pitchFamily="2" charset="2"/>
              <a:buChar char="ü"/>
            </a:pPr>
            <a:endParaRPr lang="en-US" sz="2000" b="1" spc="-47" dirty="0">
              <a:solidFill>
                <a:srgbClr val="17161C"/>
              </a:solidFill>
              <a:latin typeface="Inter"/>
            </a:endParaRPr>
          </a:p>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Faster, more successful solution implementation</a:t>
            </a:r>
          </a:p>
          <a:p>
            <a:pPr marL="342900" lvl="0" indent="-342900" algn="l">
              <a:lnSpc>
                <a:spcPts val="3000"/>
              </a:lnSpc>
              <a:spcBef>
                <a:spcPct val="0"/>
              </a:spcBef>
              <a:buFont typeface="Wingdings" panose="05000000000000000000" pitchFamily="2" charset="2"/>
              <a:buChar char="ü"/>
            </a:pPr>
            <a:endParaRPr lang="en-US" sz="2000" b="1" spc="-47" dirty="0">
              <a:solidFill>
                <a:srgbClr val="17161C"/>
              </a:solidFill>
              <a:latin typeface="Inter"/>
            </a:endParaRPr>
          </a:p>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Teams that have skills and knowledge to run post-implementation boost sales revenue for their organizations</a:t>
            </a:r>
          </a:p>
          <a:p>
            <a:pPr marL="342900" lvl="0" indent="-342900" algn="l">
              <a:lnSpc>
                <a:spcPts val="3000"/>
              </a:lnSpc>
              <a:spcBef>
                <a:spcPct val="0"/>
              </a:spcBef>
              <a:buFont typeface="Wingdings" panose="05000000000000000000" pitchFamily="2" charset="2"/>
              <a:buChar char="ü"/>
            </a:pPr>
            <a:endParaRPr lang="en-US" sz="2000" b="1" spc="-47" dirty="0">
              <a:solidFill>
                <a:srgbClr val="17161C"/>
              </a:solidFill>
              <a:latin typeface="Inter"/>
            </a:endParaRPr>
          </a:p>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Business goals are achieved, and the bottom line is improved</a:t>
            </a:r>
          </a:p>
          <a:p>
            <a:pPr marL="342900" lvl="0" indent="-342900" algn="l">
              <a:lnSpc>
                <a:spcPts val="3000"/>
              </a:lnSpc>
              <a:spcBef>
                <a:spcPct val="0"/>
              </a:spcBef>
              <a:buFont typeface="Wingdings" panose="05000000000000000000" pitchFamily="2" charset="2"/>
              <a:buChar char="ü"/>
            </a:pPr>
            <a:endParaRPr lang="en-US" sz="2000" b="1" spc="-47" dirty="0">
              <a:solidFill>
                <a:srgbClr val="17161C"/>
              </a:solidFill>
              <a:latin typeface="Inter"/>
            </a:endParaRPr>
          </a:p>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Increased productivity</a:t>
            </a:r>
          </a:p>
          <a:p>
            <a:pPr marL="342900" lvl="0" indent="-342900" algn="l">
              <a:lnSpc>
                <a:spcPts val="3000"/>
              </a:lnSpc>
              <a:spcBef>
                <a:spcPct val="0"/>
              </a:spcBef>
              <a:buFont typeface="Wingdings" panose="05000000000000000000" pitchFamily="2" charset="2"/>
              <a:buChar char="ü"/>
            </a:pPr>
            <a:endParaRPr lang="en-US" sz="2000" b="1" spc="-47" dirty="0">
              <a:solidFill>
                <a:srgbClr val="17161C"/>
              </a:solidFill>
              <a:latin typeface="Inter"/>
            </a:endParaRPr>
          </a:p>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Higher profit margins</a:t>
            </a:r>
          </a:p>
          <a:p>
            <a:pPr marL="342900" lvl="0" indent="-342900" algn="l">
              <a:lnSpc>
                <a:spcPts val="3000"/>
              </a:lnSpc>
              <a:spcBef>
                <a:spcPct val="0"/>
              </a:spcBef>
              <a:buFont typeface="Wingdings" panose="05000000000000000000" pitchFamily="2" charset="2"/>
              <a:buChar char="ü"/>
            </a:pPr>
            <a:endParaRPr lang="en-US" sz="2000" b="1" spc="-47" dirty="0">
              <a:solidFill>
                <a:srgbClr val="17161C"/>
              </a:solidFill>
              <a:latin typeface="Inter"/>
            </a:endParaRPr>
          </a:p>
          <a:p>
            <a:pPr marL="342900" lvl="0" indent="-342900" algn="l">
              <a:lnSpc>
                <a:spcPts val="3000"/>
              </a:lnSpc>
              <a:spcBef>
                <a:spcPct val="0"/>
              </a:spcBef>
              <a:buFont typeface="Wingdings" panose="05000000000000000000" pitchFamily="2" charset="2"/>
              <a:buChar char="ü"/>
            </a:pPr>
            <a:r>
              <a:rPr lang="en-US" sz="2000" b="1" spc="-47" dirty="0">
                <a:solidFill>
                  <a:srgbClr val="17161C"/>
                </a:solidFill>
                <a:latin typeface="Inter"/>
              </a:rPr>
              <a:t>Higher income per employee</a:t>
            </a:r>
          </a:p>
        </p:txBody>
      </p:sp>
      <p:pic>
        <p:nvPicPr>
          <p:cNvPr id="11" name="Picture 10" descr="Diagram&#10;&#10;Description automatically generated">
            <a:extLst>
              <a:ext uri="{FF2B5EF4-FFF2-40B4-BE49-F238E27FC236}">
                <a16:creationId xmlns:a16="http://schemas.microsoft.com/office/drawing/2014/main" id="{9F4AD394-F254-45B2-A641-CA226F2C19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0" y="2339491"/>
            <a:ext cx="7715231" cy="5143487"/>
          </a:xfrm>
          <a:prstGeom prst="rect">
            <a:avLst/>
          </a:prstGeom>
        </p:spPr>
      </p:pic>
    </p:spTree>
    <p:extLst>
      <p:ext uri="{BB962C8B-B14F-4D97-AF65-F5344CB8AC3E}">
        <p14:creationId xmlns:p14="http://schemas.microsoft.com/office/powerpoint/2010/main" val="3394462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99987C-19A5-4EB0-B326-2122DC786874}"/>
              </a:ext>
            </a:extLst>
          </p:cNvPr>
          <p:cNvSpPr>
            <a:spLocks noGrp="1"/>
          </p:cNvSpPr>
          <p:nvPr>
            <p:ph sz="quarter" idx="12"/>
          </p:nvPr>
        </p:nvSpPr>
        <p:spPr>
          <a:xfrm>
            <a:off x="1192182" y="2448073"/>
            <a:ext cx="8864931" cy="2091401"/>
          </a:xfrm>
        </p:spPr>
        <p:txBody>
          <a:bodyPr>
            <a:normAutofit fontScale="62500" lnSpcReduction="20000"/>
          </a:bodyPr>
          <a:lstStyle/>
          <a:p>
            <a:pPr>
              <a:lnSpc>
                <a:spcPct val="150000"/>
              </a:lnSpc>
            </a:pPr>
            <a:r>
              <a:rPr lang="en-US" sz="4200" dirty="0"/>
              <a:t>Training isn’t just about making sure the team has the right skills, it’s about your commitment to them, investing in their development, retention and much more</a:t>
            </a:r>
          </a:p>
        </p:txBody>
      </p:sp>
      <p:pic>
        <p:nvPicPr>
          <p:cNvPr id="3" name="Picture 2">
            <a:extLst>
              <a:ext uri="{FF2B5EF4-FFF2-40B4-BE49-F238E27FC236}">
                <a16:creationId xmlns:a16="http://schemas.microsoft.com/office/drawing/2014/main" id="{7D87BB54-52B8-4F36-8138-F073E6452989}"/>
              </a:ext>
            </a:extLst>
          </p:cNvPr>
          <p:cNvPicPr>
            <a:picLocks noChangeAspect="1"/>
          </p:cNvPicPr>
          <p:nvPr/>
        </p:nvPicPr>
        <p:blipFill>
          <a:blip r:embed="rId3"/>
          <a:stretch>
            <a:fillRect/>
          </a:stretch>
        </p:blipFill>
        <p:spPr>
          <a:xfrm>
            <a:off x="10755353" y="-106888"/>
            <a:ext cx="7532649" cy="10393889"/>
          </a:xfrm>
          <a:prstGeom prst="rect">
            <a:avLst/>
          </a:prstGeom>
        </p:spPr>
      </p:pic>
    </p:spTree>
    <p:extLst>
      <p:ext uri="{BB962C8B-B14F-4D97-AF65-F5344CB8AC3E}">
        <p14:creationId xmlns:p14="http://schemas.microsoft.com/office/powerpoint/2010/main" val="3479469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2004</Words>
  <Application>Microsoft Office PowerPoint</Application>
  <PresentationFormat>Custom</PresentationFormat>
  <Paragraphs>230</Paragraphs>
  <Slides>20</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Inter</vt:lpstr>
      <vt:lpstr>Adobe Clean ExtraBold</vt:lpstr>
      <vt:lpstr>Inter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MM21IT PPT template [ENG]</dc:title>
  <dc:creator>Sharon Lambert</dc:creator>
  <cp:lastModifiedBy>Sharon Lambert</cp:lastModifiedBy>
  <cp:revision>37</cp:revision>
  <dcterms:created xsi:type="dcterms:W3CDTF">2006-08-16T00:00:00Z</dcterms:created>
  <dcterms:modified xsi:type="dcterms:W3CDTF">2021-06-10T00:17:55Z</dcterms:modified>
  <dc:identifier>DAEfBaf3g34</dc:identifier>
</cp:coreProperties>
</file>